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56" r:id="rId2"/>
    <p:sldId id="257" r:id="rId3"/>
    <p:sldId id="339" r:id="rId4"/>
    <p:sldId id="382" r:id="rId5"/>
    <p:sldId id="258" r:id="rId6"/>
    <p:sldId id="402" r:id="rId7"/>
    <p:sldId id="403" r:id="rId8"/>
    <p:sldId id="404" r:id="rId9"/>
    <p:sldId id="405" r:id="rId10"/>
    <p:sldId id="386" r:id="rId11"/>
    <p:sldId id="406" r:id="rId12"/>
    <p:sldId id="341" r:id="rId13"/>
    <p:sldId id="407" r:id="rId14"/>
    <p:sldId id="408" r:id="rId15"/>
    <p:sldId id="345" r:id="rId16"/>
    <p:sldId id="410" r:id="rId17"/>
    <p:sldId id="383" r:id="rId18"/>
    <p:sldId id="409" r:id="rId19"/>
    <p:sldId id="411" r:id="rId20"/>
    <p:sldId id="387" r:id="rId21"/>
    <p:sldId id="384" r:id="rId22"/>
    <p:sldId id="412" r:id="rId23"/>
    <p:sldId id="413" r:id="rId24"/>
    <p:sldId id="388" r:id="rId25"/>
    <p:sldId id="346" r:id="rId26"/>
    <p:sldId id="414" r:id="rId27"/>
    <p:sldId id="415" r:id="rId28"/>
    <p:sldId id="416" r:id="rId29"/>
    <p:sldId id="300" r:id="rId30"/>
    <p:sldId id="417" r:id="rId31"/>
    <p:sldId id="389" r:id="rId32"/>
    <p:sldId id="418" r:id="rId33"/>
    <p:sldId id="419" r:id="rId34"/>
    <p:sldId id="401" r:id="rId35"/>
    <p:sldId id="296" r:id="rId36"/>
  </p:sldIdLst>
  <p:sldSz cx="9601200" cy="6477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1pPr>
    <a:lvl2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2pPr>
    <a:lvl3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3pPr>
    <a:lvl4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4pPr>
    <a:lvl5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5pPr>
    <a:lvl6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6pPr>
    <a:lvl7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7pPr>
    <a:lvl8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8pPr>
    <a:lvl9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0DEEF"/>
          </a:solidFill>
        </a:fill>
      </a:tcStyle>
    </a:wholeTbl>
    <a:band2H>
      <a:tcTxStyle/>
      <a:tcStyle>
        <a:tcBdr/>
        <a:fill>
          <a:solidFill>
            <a:srgbClr val="E9EFF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8FB837D-C827-4EFA-A057-4D05807E0F7C}" styleName="主题样式 1 - 个性色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9C7853C-536D-4A76-A0AE-DD22124D55A5}" styleName="主题样式 1 - 个性色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C2FFA5D-87B4-456A-9821-1D502468CF0F}" styleName="主题样式 1 - 个性色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E3FDE45-AF77-4B5C-9715-49D594BDF05E}" styleName="浅色样式 1 - 强调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浅色样式 2 - 强调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91EBBBCC-DAD2-459C-BE2E-F6DE35CF9A28}" styleName="深色样式 2 - 强调 3/强调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深色样式 2 - 强调 5/强调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0660B408-B3CF-4A94-85FC-2B1E0A45F4A2}" styleName="深色样式 2 - 强调 1/强调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E929F9F4-4A8F-4326-A1B4-22849713DDAB}" styleName="深色样式 1 - 强调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深色样式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D03447BB-5D67-496B-8E87-E561075AD55C}" styleName="深色样式 1 - 强调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C4B1156A-380E-4F78-BDF5-A606A8083BF9}" styleName="中度样式 4 - 强调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775DCB02-9BB8-47FD-8907-85C794F793BA}" styleName="主题样式 1 - 个性色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主题样式 1 - 个性色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D27102A9-8310-4765-A935-A1911B00CA55}" styleName="浅色样式 1 - 强调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176"/>
    <p:restoredTop sz="94604"/>
  </p:normalViewPr>
  <p:slideViewPr>
    <p:cSldViewPr snapToGrid="0" snapToObjects="1">
      <p:cViewPr>
        <p:scale>
          <a:sx n="93" d="100"/>
          <a:sy n="93" d="100"/>
        </p:scale>
        <p:origin x="1248" y="2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media/image1.jpeg>
</file>

<file path=ppt/media/image10.tiff>
</file>

<file path=ppt/media/image11.tiff>
</file>

<file path=ppt/media/image12.tiff>
</file>

<file path=ppt/media/image13.tiff>
</file>

<file path=ppt/media/image14.tiff>
</file>

<file path=ppt/media/image15.jpeg>
</file>

<file path=ppt/media/image16.png>
</file>

<file path=ppt/media/image2.jpeg>
</file>

<file path=ppt/media/image3.jpe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6" name="Shape 26"/>
          <p:cNvSpPr>
            <a:spLocks noGrp="1" noRot="1" noChangeAspect="1"/>
          </p:cNvSpPr>
          <p:nvPr>
            <p:ph type="sldImg"/>
          </p:nvPr>
        </p:nvSpPr>
        <p:spPr>
          <a:xfrm>
            <a:off x="1143000" y="685800"/>
            <a:ext cx="4572000" cy="3429000"/>
          </a:xfrm>
          <a:prstGeom prst="rect">
            <a:avLst/>
          </a:prstGeom>
        </p:spPr>
        <p:txBody>
          <a:bodyPr/>
          <a:lstStyle/>
          <a:p>
            <a:endParaRPr/>
          </a:p>
        </p:txBody>
      </p:sp>
      <p:sp>
        <p:nvSpPr>
          <p:cNvPr id="27" name="Shape 2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930876633"/>
      </p:ext>
    </p:extLst>
  </p:cSld>
  <p:clrMap bg1="lt1" tx1="dk1" bg2="lt2" tx2="dk2" accent1="accent1" accent2="accent2" accent3="accent3" accent4="accent4" accent5="accent5" accent6="accent6" hlink="hlink" folHlink="folHlink"/>
  <p:notesStyle>
    <a:lvl1pPr latinLnBrk="0">
      <a:spcBef>
        <a:spcPts val="400"/>
      </a:spcBef>
      <a:defRPr sz="1200">
        <a:latin typeface="+mn-lt"/>
        <a:ea typeface="+mn-ea"/>
        <a:cs typeface="+mn-cs"/>
        <a:sym typeface="DengXian"/>
      </a:defRPr>
    </a:lvl1pPr>
    <a:lvl2pPr indent="228600" latinLnBrk="0">
      <a:spcBef>
        <a:spcPts val="400"/>
      </a:spcBef>
      <a:defRPr sz="1200">
        <a:latin typeface="+mn-lt"/>
        <a:ea typeface="+mn-ea"/>
        <a:cs typeface="+mn-cs"/>
        <a:sym typeface="DengXian"/>
      </a:defRPr>
    </a:lvl2pPr>
    <a:lvl3pPr indent="457200" latinLnBrk="0">
      <a:spcBef>
        <a:spcPts val="400"/>
      </a:spcBef>
      <a:defRPr sz="1200">
        <a:latin typeface="+mn-lt"/>
        <a:ea typeface="+mn-ea"/>
        <a:cs typeface="+mn-cs"/>
        <a:sym typeface="DengXian"/>
      </a:defRPr>
    </a:lvl3pPr>
    <a:lvl4pPr indent="685800" latinLnBrk="0">
      <a:spcBef>
        <a:spcPts val="400"/>
      </a:spcBef>
      <a:defRPr sz="1200">
        <a:latin typeface="+mn-lt"/>
        <a:ea typeface="+mn-ea"/>
        <a:cs typeface="+mn-cs"/>
        <a:sym typeface="DengXian"/>
      </a:defRPr>
    </a:lvl4pPr>
    <a:lvl5pPr indent="914400" latinLnBrk="0">
      <a:spcBef>
        <a:spcPts val="400"/>
      </a:spcBef>
      <a:defRPr sz="1200">
        <a:latin typeface="+mn-lt"/>
        <a:ea typeface="+mn-ea"/>
        <a:cs typeface="+mn-cs"/>
        <a:sym typeface="DengXian"/>
      </a:defRPr>
    </a:lvl5pPr>
    <a:lvl6pPr indent="1143000" latinLnBrk="0">
      <a:spcBef>
        <a:spcPts val="400"/>
      </a:spcBef>
      <a:defRPr sz="1200">
        <a:latin typeface="+mn-lt"/>
        <a:ea typeface="+mn-ea"/>
        <a:cs typeface="+mn-cs"/>
        <a:sym typeface="DengXian"/>
      </a:defRPr>
    </a:lvl6pPr>
    <a:lvl7pPr indent="1371600" latinLnBrk="0">
      <a:spcBef>
        <a:spcPts val="400"/>
      </a:spcBef>
      <a:defRPr sz="1200">
        <a:latin typeface="+mn-lt"/>
        <a:ea typeface="+mn-ea"/>
        <a:cs typeface="+mn-cs"/>
        <a:sym typeface="DengXian"/>
      </a:defRPr>
    </a:lvl7pPr>
    <a:lvl8pPr indent="1600200" latinLnBrk="0">
      <a:spcBef>
        <a:spcPts val="400"/>
      </a:spcBef>
      <a:defRPr sz="1200">
        <a:latin typeface="+mn-lt"/>
        <a:ea typeface="+mn-ea"/>
        <a:cs typeface="+mn-cs"/>
        <a:sym typeface="DengXian"/>
      </a:defRPr>
    </a:lvl8pPr>
    <a:lvl9pPr indent="1828800" latinLnBrk="0">
      <a:spcBef>
        <a:spcPts val="400"/>
      </a:spcBef>
      <a:defRPr sz="1200">
        <a:latin typeface="+mn-lt"/>
        <a:ea typeface="+mn-ea"/>
        <a:cs typeface="+mn-cs"/>
        <a:sym typeface="DengXian"/>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11" name="幻灯片编号"/>
          <p:cNvSpPr>
            <a:spLocks noGrp="1"/>
          </p:cNvSpPr>
          <p:nvPr>
            <p:ph type="sldNum" sz="quarter" idx="2"/>
          </p:nvPr>
        </p:nvSpPr>
        <p:spPr>
          <a:xfrm>
            <a:off x="8701253" y="6056630"/>
            <a:ext cx="250661" cy="243839"/>
          </a:xfrm>
          <a:prstGeom prst="rect">
            <a:avLst/>
          </a:prstGeom>
        </p:spPr>
        <p:txBody>
          <a:bodyPr/>
          <a:lstStyle>
            <a:lvl1pPr defTabSz="863600">
              <a:defRPr>
                <a:solidFill>
                  <a:srgbClr val="898989"/>
                </a:solidFill>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标题和内容">
    <p:spTree>
      <p:nvGrpSpPr>
        <p:cNvPr id="1" name=""/>
        <p:cNvGrpSpPr/>
        <p:nvPr/>
      </p:nvGrpSpPr>
      <p:grpSpPr>
        <a:xfrm>
          <a:off x="0" y="0"/>
          <a:ext cx="0" cy="0"/>
          <a:chOff x="0" y="0"/>
          <a:chExt cx="0" cy="0"/>
        </a:xfrm>
      </p:grpSpPr>
      <p:sp>
        <p:nvSpPr>
          <p:cNvPr id="18" name="标题文本"/>
          <p:cNvSpPr>
            <a:spLocks noGrp="1"/>
          </p:cNvSpPr>
          <p:nvPr>
            <p:ph type="title"/>
          </p:nvPr>
        </p:nvSpPr>
        <p:spPr>
          <a:prstGeom prst="rect">
            <a:avLst/>
          </a:prstGeom>
        </p:spPr>
        <p:txBody>
          <a:bodyPr/>
          <a:lstStyle/>
          <a:p>
            <a:r>
              <a:t>标题文本</a:t>
            </a:r>
          </a:p>
        </p:txBody>
      </p:sp>
      <p:sp>
        <p:nvSpPr>
          <p:cNvPr id="19" name="正文级别 1…"/>
          <p:cNvSpPr>
            <a:spLocks noGrp="1"/>
          </p:cNvSpPr>
          <p:nvPr>
            <p:ph type="body" idx="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20" name="幻灯片编号"/>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文本"/>
          <p:cNvSpPr>
            <a:spLocks noGrp="1"/>
          </p:cNvSpPr>
          <p:nvPr>
            <p:ph type="title"/>
          </p:nvPr>
        </p:nvSpPr>
        <p:spPr>
          <a:xfrm>
            <a:off x="660825" y="345001"/>
            <a:ext cx="8290364" cy="125250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a:bodyPr>
          <a:lstStyle/>
          <a:p>
            <a:r>
              <a:t>标题文本</a:t>
            </a:r>
          </a:p>
        </p:txBody>
      </p:sp>
      <p:sp>
        <p:nvSpPr>
          <p:cNvPr id="3" name="正文级别 1…"/>
          <p:cNvSpPr>
            <a:spLocks noGrp="1"/>
          </p:cNvSpPr>
          <p:nvPr>
            <p:ph type="body" idx="1"/>
          </p:nvPr>
        </p:nvSpPr>
        <p:spPr>
          <a:xfrm>
            <a:off x="660825" y="1725003"/>
            <a:ext cx="8290364" cy="411150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a:spLocks noGrp="1"/>
          </p:cNvSpPr>
          <p:nvPr>
            <p:ph type="sldNum" sz="quarter" idx="2"/>
          </p:nvPr>
        </p:nvSpPr>
        <p:spPr>
          <a:xfrm>
            <a:off x="8700529" y="6056590"/>
            <a:ext cx="250660" cy="243839"/>
          </a:xfrm>
          <a:prstGeom prst="rect">
            <a:avLst/>
          </a:prstGeom>
          <a:ln w="12700">
            <a:miter lim="400000"/>
          </a:ln>
        </p:spPr>
        <p:txBody>
          <a:bodyPr wrap="none" lIns="45718" tIns="45718" rIns="45718" bIns="45718" anchor="ctr">
            <a:spAutoFit/>
          </a:bodyPr>
          <a:lstStyle>
            <a:lvl1pPr algn="r">
              <a:defRPr sz="1100">
                <a:solidFill>
                  <a:srgbClr val="888888"/>
                </a:solidFill>
                <a:latin typeface="Calibri"/>
                <a:ea typeface="Calibri"/>
                <a:cs typeface="Calibri"/>
                <a:sym typeface="Calibri"/>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ransition spd="med"/>
  <p:txStyles>
    <p:titleStyle>
      <a:lvl1pPr marL="0" marR="0" indent="0" algn="l" defTabSz="864235" latinLnBrk="0">
        <a:lnSpc>
          <a:spcPct val="90000"/>
        </a:lnSpc>
        <a:spcBef>
          <a:spcPts val="0"/>
        </a:spcBef>
        <a:spcAft>
          <a:spcPts val="0"/>
        </a:spcAft>
        <a:buClrTx/>
        <a:buSzTx/>
        <a:buFontTx/>
        <a:buNone/>
        <a:tabLst/>
        <a:defRPr sz="4100" b="0" i="0" u="none" strike="noStrike" cap="none" spc="0" baseline="0">
          <a:ln>
            <a:noFill/>
          </a:ln>
          <a:solidFill>
            <a:srgbClr val="000000"/>
          </a:solidFill>
          <a:uFillTx/>
          <a:latin typeface="Calibri Light"/>
          <a:ea typeface="Calibri Light"/>
          <a:cs typeface="Calibri Light"/>
          <a:sym typeface="Calibri Light"/>
        </a:defRPr>
      </a:lvl1pPr>
      <a:lvl2pPr marL="0" marR="0" indent="0" algn="l" defTabSz="864235" latinLnBrk="0">
        <a:lnSpc>
          <a:spcPct val="90000"/>
        </a:lnSpc>
        <a:spcBef>
          <a:spcPts val="0"/>
        </a:spcBef>
        <a:spcAft>
          <a:spcPts val="0"/>
        </a:spcAft>
        <a:buClrTx/>
        <a:buSzTx/>
        <a:buFontTx/>
        <a:buNone/>
        <a:tabLst/>
        <a:defRPr sz="4100" b="0" i="0" u="none" strike="noStrike" cap="none" spc="0" baseline="0">
          <a:ln>
            <a:noFill/>
          </a:ln>
          <a:solidFill>
            <a:srgbClr val="000000"/>
          </a:solidFill>
          <a:uFillTx/>
          <a:latin typeface="Calibri Light"/>
          <a:ea typeface="Calibri Light"/>
          <a:cs typeface="Calibri Light"/>
          <a:sym typeface="Calibri Light"/>
        </a:defRPr>
      </a:lvl2pPr>
      <a:lvl3pPr marL="0" marR="0" indent="0" algn="l" defTabSz="864235" latinLnBrk="0">
        <a:lnSpc>
          <a:spcPct val="90000"/>
        </a:lnSpc>
        <a:spcBef>
          <a:spcPts val="0"/>
        </a:spcBef>
        <a:spcAft>
          <a:spcPts val="0"/>
        </a:spcAft>
        <a:buClrTx/>
        <a:buSzTx/>
        <a:buFontTx/>
        <a:buNone/>
        <a:tabLst/>
        <a:defRPr sz="4100" b="0" i="0" u="none" strike="noStrike" cap="none" spc="0" baseline="0">
          <a:ln>
            <a:noFill/>
          </a:ln>
          <a:solidFill>
            <a:srgbClr val="000000"/>
          </a:solidFill>
          <a:uFillTx/>
          <a:latin typeface="Calibri Light"/>
          <a:ea typeface="Calibri Light"/>
          <a:cs typeface="Calibri Light"/>
          <a:sym typeface="Calibri Light"/>
        </a:defRPr>
      </a:lvl3pPr>
      <a:lvl4pPr marL="0" marR="0" indent="0" algn="l" defTabSz="864235" latinLnBrk="0">
        <a:lnSpc>
          <a:spcPct val="90000"/>
        </a:lnSpc>
        <a:spcBef>
          <a:spcPts val="0"/>
        </a:spcBef>
        <a:spcAft>
          <a:spcPts val="0"/>
        </a:spcAft>
        <a:buClrTx/>
        <a:buSzTx/>
        <a:buFontTx/>
        <a:buNone/>
        <a:tabLst/>
        <a:defRPr sz="4100" b="0" i="0" u="none" strike="noStrike" cap="none" spc="0" baseline="0">
          <a:ln>
            <a:noFill/>
          </a:ln>
          <a:solidFill>
            <a:srgbClr val="000000"/>
          </a:solidFill>
          <a:uFillTx/>
          <a:latin typeface="Calibri Light"/>
          <a:ea typeface="Calibri Light"/>
          <a:cs typeface="Calibri Light"/>
          <a:sym typeface="Calibri Light"/>
        </a:defRPr>
      </a:lvl4pPr>
      <a:lvl5pPr marL="0" marR="0" indent="0" algn="l" defTabSz="864235" latinLnBrk="0">
        <a:lnSpc>
          <a:spcPct val="90000"/>
        </a:lnSpc>
        <a:spcBef>
          <a:spcPts val="0"/>
        </a:spcBef>
        <a:spcAft>
          <a:spcPts val="0"/>
        </a:spcAft>
        <a:buClrTx/>
        <a:buSzTx/>
        <a:buFontTx/>
        <a:buNone/>
        <a:tabLst/>
        <a:defRPr sz="4100" b="0" i="0" u="none" strike="noStrike" cap="none" spc="0" baseline="0">
          <a:ln>
            <a:noFill/>
          </a:ln>
          <a:solidFill>
            <a:srgbClr val="000000"/>
          </a:solidFill>
          <a:uFillTx/>
          <a:latin typeface="Calibri Light"/>
          <a:ea typeface="Calibri Light"/>
          <a:cs typeface="Calibri Light"/>
          <a:sym typeface="Calibri Light"/>
        </a:defRPr>
      </a:lvl5pPr>
      <a:lvl6pPr marL="0" marR="0" indent="0" algn="l" defTabSz="864235" latinLnBrk="0">
        <a:lnSpc>
          <a:spcPct val="90000"/>
        </a:lnSpc>
        <a:spcBef>
          <a:spcPts val="0"/>
        </a:spcBef>
        <a:spcAft>
          <a:spcPts val="0"/>
        </a:spcAft>
        <a:buClrTx/>
        <a:buSzTx/>
        <a:buFontTx/>
        <a:buNone/>
        <a:tabLst/>
        <a:defRPr sz="4100" b="0" i="0" u="none" strike="noStrike" cap="none" spc="0" baseline="0">
          <a:ln>
            <a:noFill/>
          </a:ln>
          <a:solidFill>
            <a:srgbClr val="000000"/>
          </a:solidFill>
          <a:uFillTx/>
          <a:latin typeface="Calibri Light"/>
          <a:ea typeface="Calibri Light"/>
          <a:cs typeface="Calibri Light"/>
          <a:sym typeface="Calibri Light"/>
        </a:defRPr>
      </a:lvl6pPr>
      <a:lvl7pPr marL="0" marR="0" indent="0" algn="l" defTabSz="864235" latinLnBrk="0">
        <a:lnSpc>
          <a:spcPct val="90000"/>
        </a:lnSpc>
        <a:spcBef>
          <a:spcPts val="0"/>
        </a:spcBef>
        <a:spcAft>
          <a:spcPts val="0"/>
        </a:spcAft>
        <a:buClrTx/>
        <a:buSzTx/>
        <a:buFontTx/>
        <a:buNone/>
        <a:tabLst/>
        <a:defRPr sz="4100" b="0" i="0" u="none" strike="noStrike" cap="none" spc="0" baseline="0">
          <a:ln>
            <a:noFill/>
          </a:ln>
          <a:solidFill>
            <a:srgbClr val="000000"/>
          </a:solidFill>
          <a:uFillTx/>
          <a:latin typeface="Calibri Light"/>
          <a:ea typeface="Calibri Light"/>
          <a:cs typeface="Calibri Light"/>
          <a:sym typeface="Calibri Light"/>
        </a:defRPr>
      </a:lvl7pPr>
      <a:lvl8pPr marL="0" marR="0" indent="0" algn="l" defTabSz="864235" latinLnBrk="0">
        <a:lnSpc>
          <a:spcPct val="90000"/>
        </a:lnSpc>
        <a:spcBef>
          <a:spcPts val="0"/>
        </a:spcBef>
        <a:spcAft>
          <a:spcPts val="0"/>
        </a:spcAft>
        <a:buClrTx/>
        <a:buSzTx/>
        <a:buFontTx/>
        <a:buNone/>
        <a:tabLst/>
        <a:defRPr sz="4100" b="0" i="0" u="none" strike="noStrike" cap="none" spc="0" baseline="0">
          <a:ln>
            <a:noFill/>
          </a:ln>
          <a:solidFill>
            <a:srgbClr val="000000"/>
          </a:solidFill>
          <a:uFillTx/>
          <a:latin typeface="Calibri Light"/>
          <a:ea typeface="Calibri Light"/>
          <a:cs typeface="Calibri Light"/>
          <a:sym typeface="Calibri Light"/>
        </a:defRPr>
      </a:lvl8pPr>
      <a:lvl9pPr marL="0" marR="0" indent="0" algn="l" defTabSz="864235" latinLnBrk="0">
        <a:lnSpc>
          <a:spcPct val="90000"/>
        </a:lnSpc>
        <a:spcBef>
          <a:spcPts val="0"/>
        </a:spcBef>
        <a:spcAft>
          <a:spcPts val="0"/>
        </a:spcAft>
        <a:buClrTx/>
        <a:buSzTx/>
        <a:buFontTx/>
        <a:buNone/>
        <a:tabLst/>
        <a:defRPr sz="4100" b="0" i="0" u="none" strike="noStrike" cap="none" spc="0" baseline="0">
          <a:ln>
            <a:noFill/>
          </a:ln>
          <a:solidFill>
            <a:srgbClr val="000000"/>
          </a:solidFill>
          <a:uFillTx/>
          <a:latin typeface="Calibri Light"/>
          <a:ea typeface="Calibri Light"/>
          <a:cs typeface="Calibri Light"/>
          <a:sym typeface="Calibri Light"/>
        </a:defRPr>
      </a:lvl9pPr>
    </p:titleStyle>
    <p:bodyStyle>
      <a:lvl1pPr marL="215900" marR="0" indent="-215265" algn="l" defTabSz="864235" rtl="0" latinLnBrk="0">
        <a:lnSpc>
          <a:spcPct val="90000"/>
        </a:lnSpc>
        <a:spcBef>
          <a:spcPts val="900"/>
        </a:spcBef>
        <a:spcAft>
          <a:spcPts val="0"/>
        </a:spcAft>
        <a:buClrTx/>
        <a:buSzPct val="100000"/>
        <a:buFont typeface="Arial"/>
        <a:buChar char="•"/>
        <a:tabLst/>
        <a:defRPr sz="2600" b="0" i="0" u="none" strike="noStrike" cap="none" spc="0" baseline="0">
          <a:ln>
            <a:noFill/>
          </a:ln>
          <a:solidFill>
            <a:srgbClr val="000000"/>
          </a:solidFill>
          <a:uFillTx/>
          <a:latin typeface="Calibri"/>
          <a:ea typeface="Calibri"/>
          <a:cs typeface="Calibri"/>
          <a:sym typeface="Calibri"/>
        </a:defRPr>
      </a:lvl1pPr>
      <a:lvl2pPr marL="686838" marR="0" indent="-254403" algn="l" defTabSz="864235" rtl="0" latinLnBrk="0">
        <a:lnSpc>
          <a:spcPct val="90000"/>
        </a:lnSpc>
        <a:spcBef>
          <a:spcPts val="900"/>
        </a:spcBef>
        <a:spcAft>
          <a:spcPts val="0"/>
        </a:spcAft>
        <a:buClrTx/>
        <a:buSzPct val="100000"/>
        <a:buFont typeface="Arial"/>
        <a:buChar char="•"/>
        <a:tabLst/>
        <a:defRPr sz="2600" b="0" i="0" u="none" strike="noStrike" cap="none" spc="0" baseline="0">
          <a:ln>
            <a:noFill/>
          </a:ln>
          <a:solidFill>
            <a:srgbClr val="000000"/>
          </a:solidFill>
          <a:uFillTx/>
          <a:latin typeface="Calibri"/>
          <a:ea typeface="Calibri"/>
          <a:cs typeface="Calibri"/>
          <a:sym typeface="Calibri"/>
        </a:defRPr>
      </a:lvl2pPr>
      <a:lvl3pPr marL="1175807" marR="0" indent="-310937" algn="l" defTabSz="864235" rtl="0" latinLnBrk="0">
        <a:lnSpc>
          <a:spcPct val="90000"/>
        </a:lnSpc>
        <a:spcBef>
          <a:spcPts val="900"/>
        </a:spcBef>
        <a:spcAft>
          <a:spcPts val="0"/>
        </a:spcAft>
        <a:buClrTx/>
        <a:buSzPct val="100000"/>
        <a:buFont typeface="Arial"/>
        <a:buChar char="•"/>
        <a:tabLst/>
        <a:defRPr sz="2600" b="0" i="0" u="none" strike="noStrike" cap="none" spc="0" baseline="0">
          <a:ln>
            <a:noFill/>
          </a:ln>
          <a:solidFill>
            <a:srgbClr val="000000"/>
          </a:solidFill>
          <a:uFillTx/>
          <a:latin typeface="Calibri"/>
          <a:ea typeface="Calibri"/>
          <a:cs typeface="Calibri"/>
          <a:sym typeface="Calibri"/>
        </a:defRPr>
      </a:lvl3pPr>
      <a:lvl4pPr marL="1625898" marR="0" indent="-329227" algn="l" defTabSz="864235" rtl="0" latinLnBrk="0">
        <a:lnSpc>
          <a:spcPct val="90000"/>
        </a:lnSpc>
        <a:spcBef>
          <a:spcPts val="900"/>
        </a:spcBef>
        <a:spcAft>
          <a:spcPts val="0"/>
        </a:spcAft>
        <a:buClrTx/>
        <a:buSzPct val="100000"/>
        <a:buFont typeface="Arial"/>
        <a:buChar char="•"/>
        <a:tabLst/>
        <a:defRPr sz="2600" b="0" i="0" u="none" strike="noStrike" cap="none" spc="0" baseline="0">
          <a:ln>
            <a:noFill/>
          </a:ln>
          <a:solidFill>
            <a:srgbClr val="000000"/>
          </a:solidFill>
          <a:uFillTx/>
          <a:latin typeface="Calibri"/>
          <a:ea typeface="Calibri"/>
          <a:cs typeface="Calibri"/>
          <a:sym typeface="Calibri"/>
        </a:defRPr>
      </a:lvl4pPr>
      <a:lvl5pPr marL="2057698" marR="0" indent="-329227" algn="l" defTabSz="864235" rtl="0" latinLnBrk="0">
        <a:lnSpc>
          <a:spcPct val="90000"/>
        </a:lnSpc>
        <a:spcBef>
          <a:spcPts val="900"/>
        </a:spcBef>
        <a:spcAft>
          <a:spcPts val="0"/>
        </a:spcAft>
        <a:buClrTx/>
        <a:buSzPct val="100000"/>
        <a:buFont typeface="Arial"/>
        <a:buChar char="•"/>
        <a:tabLst/>
        <a:defRPr sz="2600" b="0" i="0" u="none" strike="noStrike" cap="none" spc="0" baseline="0">
          <a:ln>
            <a:noFill/>
          </a:ln>
          <a:solidFill>
            <a:srgbClr val="000000"/>
          </a:solidFill>
          <a:uFillTx/>
          <a:latin typeface="Calibri"/>
          <a:ea typeface="Calibri"/>
          <a:cs typeface="Calibri"/>
          <a:sym typeface="Calibri"/>
        </a:defRPr>
      </a:lvl5pPr>
      <a:lvl6pPr marL="0" marR="0" indent="2185988" algn="l" defTabSz="864235" rtl="0" latinLnBrk="0">
        <a:lnSpc>
          <a:spcPct val="90000"/>
        </a:lnSpc>
        <a:spcBef>
          <a:spcPts val="900"/>
        </a:spcBef>
        <a:spcAft>
          <a:spcPts val="0"/>
        </a:spcAft>
        <a:buClrTx/>
        <a:buSzTx/>
        <a:buFont typeface="Arial"/>
        <a:buNone/>
        <a:tabLst/>
        <a:defRPr sz="2600" b="0" i="0" u="none" strike="noStrike" cap="none" spc="0" baseline="0">
          <a:ln>
            <a:noFill/>
          </a:ln>
          <a:solidFill>
            <a:srgbClr val="000000"/>
          </a:solidFill>
          <a:uFillTx/>
          <a:latin typeface="Calibri"/>
          <a:ea typeface="Calibri"/>
          <a:cs typeface="Calibri"/>
          <a:sym typeface="Calibri"/>
        </a:defRPr>
      </a:lvl6pPr>
      <a:lvl7pPr marL="0" marR="0" indent="2643188" algn="l" defTabSz="864235" rtl="0" latinLnBrk="0">
        <a:lnSpc>
          <a:spcPct val="90000"/>
        </a:lnSpc>
        <a:spcBef>
          <a:spcPts val="900"/>
        </a:spcBef>
        <a:spcAft>
          <a:spcPts val="0"/>
        </a:spcAft>
        <a:buClrTx/>
        <a:buSzTx/>
        <a:buFont typeface="Arial"/>
        <a:buNone/>
        <a:tabLst/>
        <a:defRPr sz="2600" b="0" i="0" u="none" strike="noStrike" cap="none" spc="0" baseline="0">
          <a:ln>
            <a:noFill/>
          </a:ln>
          <a:solidFill>
            <a:srgbClr val="000000"/>
          </a:solidFill>
          <a:uFillTx/>
          <a:latin typeface="Calibri"/>
          <a:ea typeface="Calibri"/>
          <a:cs typeface="Calibri"/>
          <a:sym typeface="Calibri"/>
        </a:defRPr>
      </a:lvl7pPr>
      <a:lvl8pPr marL="0" marR="0" indent="3100388" algn="l" defTabSz="864235" rtl="0" latinLnBrk="0">
        <a:lnSpc>
          <a:spcPct val="90000"/>
        </a:lnSpc>
        <a:spcBef>
          <a:spcPts val="900"/>
        </a:spcBef>
        <a:spcAft>
          <a:spcPts val="0"/>
        </a:spcAft>
        <a:buClrTx/>
        <a:buSzTx/>
        <a:buFont typeface="Arial"/>
        <a:buNone/>
        <a:tabLst/>
        <a:defRPr sz="2600" b="0" i="0" u="none" strike="noStrike" cap="none" spc="0" baseline="0">
          <a:ln>
            <a:noFill/>
          </a:ln>
          <a:solidFill>
            <a:srgbClr val="000000"/>
          </a:solidFill>
          <a:uFillTx/>
          <a:latin typeface="Calibri"/>
          <a:ea typeface="Calibri"/>
          <a:cs typeface="Calibri"/>
          <a:sym typeface="Calibri"/>
        </a:defRPr>
      </a:lvl8pPr>
      <a:lvl9pPr marL="0" marR="0" indent="3557587" algn="l" defTabSz="864235" rtl="0" latinLnBrk="0">
        <a:lnSpc>
          <a:spcPct val="90000"/>
        </a:lnSpc>
        <a:spcBef>
          <a:spcPts val="900"/>
        </a:spcBef>
        <a:spcAft>
          <a:spcPts val="0"/>
        </a:spcAft>
        <a:buClrTx/>
        <a:buSzTx/>
        <a:buFont typeface="Arial"/>
        <a:buNone/>
        <a:tabLst/>
        <a:defRPr sz="2600" b="0" i="0" u="none" strike="noStrike" cap="none" spc="0" baseline="0">
          <a:ln>
            <a:noFill/>
          </a:ln>
          <a:solidFill>
            <a:srgbClr val="000000"/>
          </a:solidFill>
          <a:uFillTx/>
          <a:latin typeface="Calibri"/>
          <a:ea typeface="Calibri"/>
          <a:cs typeface="Calibri"/>
          <a:sym typeface="Calibri"/>
        </a:defRPr>
      </a:lvl9pPr>
    </p:bodyStyle>
    <p:otherStyle>
      <a:lvl1pPr marL="0" marR="0" indent="0" algn="r" defTabSz="914400" rtl="0" latinLnBrk="0">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1pPr>
      <a:lvl2pPr marL="0" marR="0" indent="0" algn="r" defTabSz="914400" rtl="0" latinLnBrk="0">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2pPr>
      <a:lvl3pPr marL="0" marR="0" indent="0" algn="r" defTabSz="914400" rtl="0" latinLnBrk="0">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3pPr>
      <a:lvl4pPr marL="0" marR="0" indent="0" algn="r" defTabSz="914400" rtl="0" latinLnBrk="0">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4pPr>
      <a:lvl5pPr marL="0" marR="0" indent="0" algn="r" defTabSz="914400" rtl="0" latinLnBrk="0">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5pPr>
      <a:lvl6pPr marL="0" marR="0" indent="0" algn="r" defTabSz="914400" rtl="0" latinLnBrk="0">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6pPr>
      <a:lvl7pPr marL="0" marR="0" indent="0" algn="r" defTabSz="914400" rtl="0" latinLnBrk="0">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7pPr>
      <a:lvl8pPr marL="0" marR="0" indent="0" algn="r" defTabSz="914400" rtl="0" latinLnBrk="0">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8pPr>
      <a:lvl9pPr marL="0" marR="0" indent="0" algn="r" defTabSz="914400" rtl="0" latinLnBrk="0">
        <a:lnSpc>
          <a:spcPct val="100000"/>
        </a:lnSpc>
        <a:spcBef>
          <a:spcPts val="0"/>
        </a:spcBef>
        <a:spcAft>
          <a:spcPts val="0"/>
        </a:spcAft>
        <a:buClrTx/>
        <a:buSzTx/>
        <a:buFontTx/>
        <a:buNone/>
        <a:tabLst/>
        <a:defRPr sz="11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 Id="rId3" Type="http://schemas.openxmlformats.org/officeDocument/2006/relationships/image" Target="../media/image7.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 Id="rId3" Type="http://schemas.openxmlformats.org/officeDocument/2006/relationships/image" Target="../media/image7.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 Id="rId3" Type="http://schemas.openxmlformats.org/officeDocument/2006/relationships/image" Target="../media/image8.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 Id="rId3" Type="http://schemas.openxmlformats.org/officeDocument/2006/relationships/image" Target="../media/image9.tif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 Id="rId3" Type="http://schemas.openxmlformats.org/officeDocument/2006/relationships/image" Target="../media/image10.tif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 Id="rId3" Type="http://schemas.openxmlformats.org/officeDocument/2006/relationships/image" Target="../media/image11.tif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 Id="rId3" Type="http://schemas.openxmlformats.org/officeDocument/2006/relationships/image" Target="../media/image12.tif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 Id="rId3" Type="http://schemas.openxmlformats.org/officeDocument/2006/relationships/image" Target="../media/image13.tif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 Id="rId3" Type="http://schemas.openxmlformats.org/officeDocument/2006/relationships/image" Target="../media/image14.tif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jpeg"/><Relationship Id="rId3"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 Id="rId3" Type="http://schemas.openxmlformats.org/officeDocument/2006/relationships/image" Target="../media/image4.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 Id="rId3" Type="http://schemas.openxmlformats.org/officeDocument/2006/relationships/image" Target="../media/image5.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 Id="rId3" Type="http://schemas.openxmlformats.org/officeDocument/2006/relationships/image" Target="../media/image6.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985229" y="1630066"/>
            <a:ext cx="7372350" cy="2185214"/>
          </a:xfrm>
          <a:prstGeom prst="rect">
            <a:avLst/>
          </a:prstGeom>
          <a:noFill/>
        </p:spPr>
        <p:txBody>
          <a:bodyPr wrap="square" rtlCol="0">
            <a:spAutoFit/>
          </a:bodyPr>
          <a:lstStyle/>
          <a:p>
            <a:r>
              <a:rPr lang="en-US" altLang="zh-CN" sz="7600" dirty="0" smtClean="0">
                <a:solidFill>
                  <a:srgbClr val="F4D025"/>
                </a:solidFill>
                <a:latin typeface="STHeiti Light" charset="-122"/>
                <a:ea typeface="STHeiti Light" charset="-122"/>
                <a:cs typeface="STHeiti Light" charset="-122"/>
              </a:rPr>
              <a:t>JS</a:t>
            </a:r>
            <a:r>
              <a:rPr lang="zh-CN" altLang="en-US" sz="7600" dirty="0" smtClean="0">
                <a:solidFill>
                  <a:srgbClr val="F4D025"/>
                </a:solidFill>
                <a:latin typeface="STHeiti Light" charset="-122"/>
                <a:ea typeface="STHeiti Light" charset="-122"/>
                <a:cs typeface="STHeiti Light" charset="-122"/>
              </a:rPr>
              <a:t>基础课程</a:t>
            </a:r>
          </a:p>
          <a:p>
            <a:r>
              <a:rPr lang="zh-CN" altLang="en-US" sz="6000" smtClean="0">
                <a:solidFill>
                  <a:srgbClr val="F4D025"/>
                </a:solidFill>
                <a:latin typeface="STKaiti" charset="-122"/>
                <a:ea typeface="STKaiti" charset="-122"/>
                <a:cs typeface="STKaiti" charset="-122"/>
              </a:rPr>
              <a:t>循环语句</a:t>
            </a:r>
            <a:endParaRPr lang="zh-CN" altLang="en-US" sz="6000" dirty="0" smtClean="0">
              <a:solidFill>
                <a:srgbClr val="F4D025"/>
              </a:solidFill>
              <a:latin typeface="STKaiti" charset="-122"/>
              <a:ea typeface="STKaiti" charset="-122"/>
              <a:cs typeface="STKaiti" charset="-122"/>
            </a:endParaRP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0" y="2678939"/>
            <a:ext cx="9601200" cy="13234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8000" dirty="0" smtClean="0">
                <a:solidFill>
                  <a:srgbClr val="24599B"/>
                </a:solidFill>
                <a:latin typeface="Microsoft YaHei" charset="0"/>
                <a:ea typeface="Microsoft YaHei" charset="0"/>
                <a:cs typeface="Microsoft YaHei" charset="0"/>
                <a:sym typeface="Helvetica"/>
              </a:rPr>
              <a:t>while</a:t>
            </a:r>
            <a:r>
              <a:rPr lang="zh-CN" altLang="en-US" sz="8000" dirty="0" smtClean="0">
                <a:solidFill>
                  <a:srgbClr val="24599B"/>
                </a:solidFill>
                <a:latin typeface="Microsoft YaHei" charset="0"/>
                <a:ea typeface="Microsoft YaHei" charset="0"/>
                <a:cs typeface="Microsoft YaHei" charset="0"/>
                <a:sym typeface="Helvetica"/>
              </a:rPr>
              <a:t>循环</a:t>
            </a:r>
            <a:endParaRPr lang="zh-CN" altLang="en-US" sz="8000" dirty="0">
              <a:solidFill>
                <a:srgbClr val="24599B"/>
              </a:solidFill>
              <a:latin typeface="Microsoft YaHei" charset="0"/>
              <a:ea typeface="Microsoft YaHei" charset="0"/>
              <a:cs typeface="Microsoft YaHei" charset="0"/>
              <a:sym typeface="Helvetica"/>
            </a:endParaRPr>
          </a:p>
        </p:txBody>
      </p:sp>
      <p:sp>
        <p:nvSpPr>
          <p:cNvPr id="4" name="文本框 6"/>
          <p:cNvSpPr/>
          <p:nvPr/>
        </p:nvSpPr>
        <p:spPr>
          <a:xfrm>
            <a:off x="652779" y="7543"/>
            <a:ext cx="1940592"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smtClean="0">
                <a:latin typeface="Microsoft YaHei" charset="0"/>
                <a:ea typeface="Microsoft YaHei" charset="0"/>
                <a:cs typeface="Microsoft YaHei" charset="0"/>
              </a:rPr>
              <a:t>while</a:t>
            </a:r>
            <a:r>
              <a:rPr lang="zh-CN" altLang="en-US" sz="3200" b="0" dirty="0" smtClean="0">
                <a:latin typeface="Microsoft YaHei" charset="0"/>
                <a:ea typeface="Microsoft YaHei" charset="0"/>
                <a:cs typeface="Microsoft YaHei" charset="0"/>
              </a:rPr>
              <a:t>循环</a:t>
            </a:r>
            <a:endParaRPr sz="3200" b="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889486255"/>
      </p:ext>
    </p:extLst>
  </p:cSld>
  <p:clrMapOvr>
    <a:masterClrMapping/>
  </p:clrMapOvr>
  <p:transition spd="med"/>
  <p:timing>
    <p:tnLst>
      <p:par>
        <p:cTn id="1" dur="indefinite" restart="never" fill="hold"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 name="为什么要使用盒模型："/>
          <p:cNvSpPr/>
          <p:nvPr/>
        </p:nvSpPr>
        <p:spPr>
          <a:xfrm>
            <a:off x="762576" y="1014730"/>
            <a:ext cx="1825176"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en-US" altLang="zh-CN" sz="2400" b="0" kern="0" dirty="0" smtClean="0">
                <a:solidFill>
                  <a:srgbClr val="3A68A3"/>
                </a:solidFill>
                <a:latin typeface="Microsoft YaHei" charset="0"/>
                <a:ea typeface="Microsoft YaHei" charset="0"/>
                <a:cs typeface="Microsoft YaHei" charset="0"/>
              </a:rPr>
              <a:t>while</a:t>
            </a:r>
            <a:r>
              <a:rPr lang="zh-CN" altLang="en-US" sz="2400" b="0" kern="0" dirty="0" smtClean="0">
                <a:solidFill>
                  <a:srgbClr val="3A68A3"/>
                </a:solidFill>
                <a:latin typeface="Microsoft YaHei" charset="0"/>
                <a:ea typeface="Microsoft YaHei" charset="0"/>
                <a:cs typeface="Microsoft YaHei" charset="0"/>
              </a:rPr>
              <a:t>循环</a:t>
            </a:r>
            <a:endParaRPr lang="zh-CN" altLang="en-US" sz="2400" b="0" kern="0" dirty="0">
              <a:solidFill>
                <a:srgbClr val="3A68A3"/>
              </a:solidFill>
              <a:latin typeface="Microsoft YaHei" charset="0"/>
              <a:ea typeface="Microsoft YaHei" charset="0"/>
              <a:cs typeface="Microsoft YaHei" charset="0"/>
            </a:endParaRPr>
          </a:p>
        </p:txBody>
      </p:sp>
      <p:sp>
        <p:nvSpPr>
          <p:cNvPr id="3" name="矩形 2"/>
          <p:cNvSpPr/>
          <p:nvPr/>
        </p:nvSpPr>
        <p:spPr>
          <a:xfrm>
            <a:off x="1000990" y="1566438"/>
            <a:ext cx="8087591" cy="400110"/>
          </a:xfrm>
          <a:prstGeom prst="rect">
            <a:avLst/>
          </a:prstGeom>
        </p:spPr>
        <p:txBody>
          <a:bodyPr wrap="square">
            <a:spAutoFit/>
          </a:bodyPr>
          <a:lstStyle/>
          <a:p>
            <a:r>
              <a:rPr lang="zh-CN" altLang="en-US" sz="2000" dirty="0">
                <a:latin typeface="Microsoft YaHei" charset="0"/>
                <a:ea typeface="Microsoft YaHei" charset="0"/>
                <a:cs typeface="Microsoft YaHei" charset="0"/>
              </a:rPr>
              <a:t>在指定条件为真时循环执行代码块。</a:t>
            </a:r>
          </a:p>
        </p:txBody>
      </p:sp>
      <p:sp>
        <p:nvSpPr>
          <p:cNvPr id="4" name="文本框 3"/>
          <p:cNvSpPr txBox="1"/>
          <p:nvPr/>
        </p:nvSpPr>
        <p:spPr>
          <a:xfrm>
            <a:off x="1090332" y="2239923"/>
            <a:ext cx="605290" cy="400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2000" b="1" i="0" u="none" strike="noStrike" cap="none" spc="0" normalizeH="0" baseline="0" dirty="0" smtClean="0">
                <a:ln>
                  <a:noFill/>
                </a:ln>
                <a:solidFill>
                  <a:srgbClr val="000000"/>
                </a:solidFill>
                <a:effectLst/>
                <a:uFillTx/>
                <a:latin typeface="Microsoft YaHei" charset="0"/>
                <a:ea typeface="Microsoft YaHei" charset="0"/>
                <a:cs typeface="Microsoft YaHei" charset="0"/>
                <a:sym typeface="Helvetica"/>
              </a:rPr>
              <a:t>语法</a:t>
            </a:r>
            <a:endParaRPr kumimoji="0" lang="zh-CN" altLang="en-US" sz="2000" b="1" i="0" u="none" strike="noStrike" cap="none" spc="0" normalizeH="0" baseline="0" dirty="0">
              <a:ln>
                <a:noFill/>
              </a:ln>
              <a:solidFill>
                <a:srgbClr val="000000"/>
              </a:solidFill>
              <a:effectLst/>
              <a:uFillTx/>
              <a:latin typeface="Microsoft YaHei" charset="0"/>
              <a:ea typeface="Microsoft YaHei" charset="0"/>
              <a:cs typeface="Microsoft YaHei" charset="0"/>
              <a:sym typeface="Helvetica"/>
            </a:endParaRPr>
          </a:p>
        </p:txBody>
      </p:sp>
      <p:sp>
        <p:nvSpPr>
          <p:cNvPr id="7" name="文本框 6"/>
          <p:cNvSpPr/>
          <p:nvPr/>
        </p:nvSpPr>
        <p:spPr>
          <a:xfrm>
            <a:off x="652779" y="7543"/>
            <a:ext cx="1940592"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smtClean="0">
                <a:latin typeface="Microsoft YaHei" charset="0"/>
                <a:ea typeface="Microsoft YaHei" charset="0"/>
                <a:cs typeface="Microsoft YaHei" charset="0"/>
              </a:rPr>
              <a:t>while</a:t>
            </a:r>
            <a:r>
              <a:rPr lang="zh-CN" altLang="en-US" sz="3200" b="0" dirty="0" smtClean="0">
                <a:latin typeface="Microsoft YaHei" charset="0"/>
                <a:ea typeface="Microsoft YaHei" charset="0"/>
                <a:cs typeface="Microsoft YaHei" charset="0"/>
              </a:rPr>
              <a:t>循环</a:t>
            </a:r>
            <a:endParaRPr sz="3200" b="0" dirty="0">
              <a:latin typeface="Microsoft YaHei" charset="0"/>
              <a:ea typeface="Microsoft YaHei" charset="0"/>
              <a:cs typeface="Microsoft YaHei" charset="0"/>
            </a:endParaRPr>
          </a:p>
        </p:txBody>
      </p:sp>
      <p:sp>
        <p:nvSpPr>
          <p:cNvPr id="2" name="矩形 1"/>
          <p:cNvSpPr/>
          <p:nvPr/>
        </p:nvSpPr>
        <p:spPr>
          <a:xfrm>
            <a:off x="1090332" y="2719433"/>
            <a:ext cx="4800600" cy="1323439"/>
          </a:xfrm>
          <a:prstGeom prst="rect">
            <a:avLst/>
          </a:prstGeom>
        </p:spPr>
        <p:txBody>
          <a:bodyPr>
            <a:spAutoFit/>
          </a:bodyPr>
          <a:lstStyle/>
          <a:p>
            <a:r>
              <a:rPr lang="en-US" altLang="zh-CN" sz="2000" dirty="0">
                <a:solidFill>
                  <a:schemeClr val="accent1">
                    <a:lumMod val="75000"/>
                  </a:schemeClr>
                </a:solidFill>
                <a:latin typeface="Microsoft YaHei" charset="0"/>
                <a:ea typeface="Microsoft YaHei" charset="0"/>
                <a:cs typeface="Microsoft YaHei" charset="0"/>
              </a:rPr>
              <a:t>while (</a:t>
            </a:r>
            <a:r>
              <a:rPr lang="zh-CN" altLang="en-US" sz="2000" dirty="0">
                <a:solidFill>
                  <a:schemeClr val="accent1">
                    <a:lumMod val="75000"/>
                  </a:schemeClr>
                </a:solidFill>
                <a:latin typeface="Microsoft YaHei" charset="0"/>
                <a:ea typeface="Microsoft YaHei" charset="0"/>
                <a:cs typeface="Microsoft YaHei" charset="0"/>
              </a:rPr>
              <a:t>条件</a:t>
            </a:r>
            <a:r>
              <a:rPr lang="en-US" altLang="zh-CN" sz="2000" dirty="0">
                <a:solidFill>
                  <a:schemeClr val="accent1">
                    <a:lumMod val="75000"/>
                  </a:schemeClr>
                </a:solidFill>
                <a:latin typeface="Microsoft YaHei" charset="0"/>
                <a:ea typeface="Microsoft YaHei" charset="0"/>
                <a:cs typeface="Microsoft YaHei" charset="0"/>
              </a:rPr>
              <a:t>)</a:t>
            </a:r>
          </a:p>
          <a:p>
            <a:r>
              <a:rPr lang="en-US" altLang="zh-CN" sz="2000" dirty="0">
                <a:solidFill>
                  <a:schemeClr val="accent1">
                    <a:lumMod val="75000"/>
                  </a:schemeClr>
                </a:solidFill>
                <a:latin typeface="Microsoft YaHei" charset="0"/>
                <a:ea typeface="Microsoft YaHei" charset="0"/>
                <a:cs typeface="Microsoft YaHei" charset="0"/>
              </a:rPr>
              <a:t>{</a:t>
            </a:r>
          </a:p>
          <a:p>
            <a:r>
              <a:rPr lang="zh-CN" altLang="en-US" sz="2000" dirty="0">
                <a:solidFill>
                  <a:schemeClr val="accent1">
                    <a:lumMod val="75000"/>
                  </a:schemeClr>
                </a:solidFill>
                <a:latin typeface="Microsoft YaHei" charset="0"/>
                <a:ea typeface="Microsoft YaHei" charset="0"/>
                <a:cs typeface="Microsoft YaHei" charset="0"/>
              </a:rPr>
              <a:t>  	需要执行的代码</a:t>
            </a:r>
          </a:p>
          <a:p>
            <a:r>
              <a:rPr lang="en-US" altLang="zh-CN" sz="2000" dirty="0">
                <a:solidFill>
                  <a:schemeClr val="accent1">
                    <a:lumMod val="75000"/>
                  </a:schemeClr>
                </a:solidFill>
                <a:latin typeface="Microsoft YaHei" charset="0"/>
                <a:ea typeface="Microsoft YaHei" charset="0"/>
                <a:cs typeface="Microsoft YaHei" charset="0"/>
              </a:rPr>
              <a:t>}</a:t>
            </a:r>
            <a:endParaRPr lang="zh-CN" altLang="en-US" sz="2000" dirty="0">
              <a:solidFill>
                <a:schemeClr val="accent1">
                  <a:lumMod val="75000"/>
                </a:schemeClr>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314034809"/>
      </p:ext>
    </p:extLst>
  </p:cSld>
  <p:clrMapOvr>
    <a:masterClrMapping/>
  </p:clrMapOvr>
  <p:transition spd="med"/>
  <p:timing>
    <p:tnLst>
      <p:par>
        <p:cTn id="1" dur="indefinite" restart="never" fill="hold"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 name="为什么要使用盒模型："/>
          <p:cNvSpPr/>
          <p:nvPr/>
        </p:nvSpPr>
        <p:spPr>
          <a:xfrm>
            <a:off x="762576" y="1014730"/>
            <a:ext cx="2480803"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en-US" altLang="zh-CN" sz="2400" b="0" kern="0" dirty="0" smtClean="0">
                <a:solidFill>
                  <a:srgbClr val="3A68A3"/>
                </a:solidFill>
                <a:latin typeface="Microsoft YaHei" charset="0"/>
                <a:ea typeface="Microsoft YaHei" charset="0"/>
                <a:cs typeface="Microsoft YaHei" charset="0"/>
              </a:rPr>
              <a:t>while</a:t>
            </a:r>
            <a:r>
              <a:rPr lang="zh-CN" altLang="en-US" sz="2400" b="0" kern="0" dirty="0" smtClean="0">
                <a:solidFill>
                  <a:srgbClr val="3A68A3"/>
                </a:solidFill>
                <a:latin typeface="Microsoft YaHei" charset="0"/>
                <a:ea typeface="Microsoft YaHei" charset="0"/>
                <a:cs typeface="Microsoft YaHei" charset="0"/>
              </a:rPr>
              <a:t>循环实例</a:t>
            </a:r>
            <a:endParaRPr lang="zh-CN" altLang="en-US" sz="2400" b="0" kern="0" dirty="0">
              <a:solidFill>
                <a:srgbClr val="3A68A3"/>
              </a:solidFill>
              <a:latin typeface="Microsoft YaHei" charset="0"/>
              <a:ea typeface="Microsoft YaHei" charset="0"/>
              <a:cs typeface="Microsoft YaHei" charset="0"/>
            </a:endParaRPr>
          </a:p>
        </p:txBody>
      </p:sp>
      <p:sp>
        <p:nvSpPr>
          <p:cNvPr id="7" name="文本框 6"/>
          <p:cNvSpPr/>
          <p:nvPr/>
        </p:nvSpPr>
        <p:spPr>
          <a:xfrm>
            <a:off x="652779" y="7543"/>
            <a:ext cx="1940592"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smtClean="0">
                <a:latin typeface="Microsoft YaHei" charset="0"/>
                <a:ea typeface="Microsoft YaHei" charset="0"/>
                <a:cs typeface="Microsoft YaHei" charset="0"/>
              </a:rPr>
              <a:t>while</a:t>
            </a:r>
            <a:r>
              <a:rPr lang="zh-CN" altLang="en-US" sz="3200" b="0" dirty="0" smtClean="0">
                <a:latin typeface="Microsoft YaHei" charset="0"/>
                <a:ea typeface="Microsoft YaHei" charset="0"/>
                <a:cs typeface="Microsoft YaHei" charset="0"/>
              </a:rPr>
              <a:t>循环</a:t>
            </a:r>
            <a:endParaRPr sz="3200" b="0" dirty="0">
              <a:latin typeface="Microsoft YaHei" charset="0"/>
              <a:ea typeface="Microsoft YaHei" charset="0"/>
              <a:cs typeface="Microsoft YaHei" charset="0"/>
            </a:endParaRPr>
          </a:p>
        </p:txBody>
      </p:sp>
      <p:sp>
        <p:nvSpPr>
          <p:cNvPr id="11" name="矩形 10"/>
          <p:cNvSpPr/>
          <p:nvPr/>
        </p:nvSpPr>
        <p:spPr>
          <a:xfrm>
            <a:off x="679447" y="1829532"/>
            <a:ext cx="4748651" cy="2554545"/>
          </a:xfrm>
          <a:prstGeom prst="rect">
            <a:avLst/>
          </a:prstGeom>
          <a:ln>
            <a:solidFill>
              <a:schemeClr val="accent1">
                <a:lumMod val="75000"/>
              </a:schemeClr>
            </a:solidFill>
          </a:ln>
        </p:spPr>
        <p:style>
          <a:lnRef idx="2">
            <a:schemeClr val="accent4"/>
          </a:lnRef>
          <a:fillRef idx="1">
            <a:schemeClr val="lt1"/>
          </a:fillRef>
          <a:effectRef idx="0">
            <a:schemeClr val="accent4"/>
          </a:effectRef>
          <a:fontRef idx="minor">
            <a:schemeClr val="dk1"/>
          </a:fontRef>
        </p:style>
        <p:txBody>
          <a:bodyPr wrap="square">
            <a:spAutoFit/>
          </a:bodyPr>
          <a:lstStyle/>
          <a:p>
            <a:r>
              <a:rPr lang="en-US" altLang="zh-CN" sz="1600" dirty="0">
                <a:solidFill>
                  <a:schemeClr val="accent6">
                    <a:lumMod val="50000"/>
                  </a:schemeClr>
                </a:solidFill>
                <a:latin typeface="Microsoft YaHei" charset="0"/>
                <a:ea typeface="Microsoft YaHei" charset="0"/>
                <a:cs typeface="Microsoft YaHei" charset="0"/>
              </a:rPr>
              <a:t>&lt;script type="text/</a:t>
            </a:r>
            <a:r>
              <a:rPr lang="en-US" altLang="zh-CN" sz="1600" dirty="0" err="1">
                <a:solidFill>
                  <a:schemeClr val="accent6">
                    <a:lumMod val="50000"/>
                  </a:schemeClr>
                </a:solidFill>
                <a:latin typeface="Microsoft YaHei" charset="0"/>
                <a:ea typeface="Microsoft YaHei" charset="0"/>
                <a:cs typeface="Microsoft YaHei" charset="0"/>
              </a:rPr>
              <a:t>javascript</a:t>
            </a:r>
            <a:r>
              <a:rPr lang="en-US" altLang="zh-CN" sz="1600" dirty="0">
                <a:solidFill>
                  <a:schemeClr val="accent6">
                    <a:lumMod val="50000"/>
                  </a:schemeClr>
                </a:solidFill>
                <a:latin typeface="Microsoft YaHei" charset="0"/>
                <a:ea typeface="Microsoft YaHei" charset="0"/>
                <a:cs typeface="Microsoft YaHei" charset="0"/>
              </a:rPr>
              <a:t>"&gt;</a:t>
            </a:r>
          </a:p>
          <a:p>
            <a:r>
              <a:rPr lang="mr-IN" altLang="zh-CN" sz="1600" dirty="0" err="1">
                <a:solidFill>
                  <a:schemeClr val="accent6">
                    <a:lumMod val="50000"/>
                  </a:schemeClr>
                </a:solidFill>
                <a:latin typeface="Microsoft YaHei" charset="0"/>
                <a:ea typeface="Microsoft YaHei" charset="0"/>
                <a:cs typeface="Microsoft YaHei" charset="0"/>
              </a:rPr>
              <a:t>var</a:t>
            </a:r>
            <a:r>
              <a:rPr lang="mr-IN" altLang="zh-CN" sz="1600" dirty="0">
                <a:solidFill>
                  <a:schemeClr val="accent6">
                    <a:lumMod val="50000"/>
                  </a:schemeClr>
                </a:solidFill>
                <a:latin typeface="Microsoft YaHei" charset="0"/>
                <a:ea typeface="Microsoft YaHei" charset="0"/>
                <a:cs typeface="Microsoft YaHei" charset="0"/>
              </a:rPr>
              <a:t> </a:t>
            </a:r>
            <a:r>
              <a:rPr lang="mr-IN" altLang="zh-CN" sz="1600" dirty="0" err="1">
                <a:solidFill>
                  <a:schemeClr val="accent6">
                    <a:lumMod val="50000"/>
                  </a:schemeClr>
                </a:solidFill>
                <a:latin typeface="Microsoft YaHei" charset="0"/>
                <a:ea typeface="Microsoft YaHei" charset="0"/>
                <a:cs typeface="Microsoft YaHei" charset="0"/>
              </a:rPr>
              <a:t>i</a:t>
            </a:r>
            <a:r>
              <a:rPr lang="mr-IN" altLang="zh-CN" sz="1600" dirty="0">
                <a:solidFill>
                  <a:schemeClr val="accent6">
                    <a:lumMod val="50000"/>
                  </a:schemeClr>
                </a:solidFill>
                <a:latin typeface="Microsoft YaHei" charset="0"/>
                <a:ea typeface="Microsoft YaHei" charset="0"/>
                <a:cs typeface="Microsoft YaHei" charset="0"/>
              </a:rPr>
              <a:t>=0;</a:t>
            </a:r>
          </a:p>
          <a:p>
            <a:r>
              <a:rPr lang="mr-IN" altLang="zh-CN" sz="1600" dirty="0" err="1">
                <a:solidFill>
                  <a:schemeClr val="accent6">
                    <a:lumMod val="50000"/>
                  </a:schemeClr>
                </a:solidFill>
                <a:latin typeface="Microsoft YaHei" charset="0"/>
                <a:ea typeface="Microsoft YaHei" charset="0"/>
                <a:cs typeface="Microsoft YaHei" charset="0"/>
              </a:rPr>
              <a:t>var</a:t>
            </a:r>
            <a:r>
              <a:rPr lang="mr-IN" altLang="zh-CN" sz="1600" dirty="0">
                <a:solidFill>
                  <a:schemeClr val="accent6">
                    <a:lumMod val="50000"/>
                  </a:schemeClr>
                </a:solidFill>
                <a:latin typeface="Microsoft YaHei" charset="0"/>
                <a:ea typeface="Microsoft YaHei" charset="0"/>
                <a:cs typeface="Microsoft YaHei" charset="0"/>
              </a:rPr>
              <a:t> </a:t>
            </a:r>
            <a:r>
              <a:rPr lang="mr-IN" altLang="zh-CN" sz="1600" dirty="0" err="1">
                <a:solidFill>
                  <a:schemeClr val="accent6">
                    <a:lumMod val="50000"/>
                  </a:schemeClr>
                </a:solidFill>
                <a:latin typeface="Microsoft YaHei" charset="0"/>
                <a:ea typeface="Microsoft YaHei" charset="0"/>
                <a:cs typeface="Microsoft YaHei" charset="0"/>
              </a:rPr>
              <a:t>x</a:t>
            </a:r>
            <a:r>
              <a:rPr lang="mr-IN" altLang="zh-CN" sz="1600" dirty="0">
                <a:solidFill>
                  <a:schemeClr val="accent6">
                    <a:lumMod val="50000"/>
                  </a:schemeClr>
                </a:solidFill>
                <a:latin typeface="Microsoft YaHei" charset="0"/>
                <a:ea typeface="Microsoft YaHei" charset="0"/>
                <a:cs typeface="Microsoft YaHei" charset="0"/>
              </a:rPr>
              <a:t> = "";</a:t>
            </a:r>
          </a:p>
          <a:p>
            <a:r>
              <a:rPr lang="en-US" altLang="zh-CN" sz="1600" dirty="0">
                <a:solidFill>
                  <a:schemeClr val="accent6">
                    <a:lumMod val="50000"/>
                  </a:schemeClr>
                </a:solidFill>
                <a:latin typeface="Microsoft YaHei" charset="0"/>
                <a:ea typeface="Microsoft YaHei" charset="0"/>
                <a:cs typeface="Microsoft YaHei" charset="0"/>
              </a:rPr>
              <a:t>while (</a:t>
            </a:r>
            <a:r>
              <a:rPr lang="en-US" altLang="zh-CN" sz="1600" dirty="0" err="1">
                <a:solidFill>
                  <a:schemeClr val="accent6">
                    <a:lumMod val="50000"/>
                  </a:schemeClr>
                </a:solidFill>
                <a:latin typeface="Microsoft YaHei" charset="0"/>
                <a:ea typeface="Microsoft YaHei" charset="0"/>
                <a:cs typeface="Microsoft YaHei" charset="0"/>
              </a:rPr>
              <a:t>i</a:t>
            </a:r>
            <a:r>
              <a:rPr lang="en-US" altLang="zh-CN" sz="1600" dirty="0">
                <a:solidFill>
                  <a:schemeClr val="accent6">
                    <a:lumMod val="50000"/>
                  </a:schemeClr>
                </a:solidFill>
                <a:latin typeface="Microsoft YaHei" charset="0"/>
                <a:ea typeface="Microsoft YaHei" charset="0"/>
                <a:cs typeface="Microsoft YaHei" charset="0"/>
              </a:rPr>
              <a:t>&lt;5)</a:t>
            </a:r>
          </a:p>
          <a:p>
            <a:r>
              <a:rPr lang="en-US" altLang="zh-CN" sz="1600" dirty="0">
                <a:solidFill>
                  <a:schemeClr val="accent6">
                    <a:lumMod val="50000"/>
                  </a:schemeClr>
                </a:solidFill>
                <a:latin typeface="Microsoft YaHei" charset="0"/>
                <a:ea typeface="Microsoft YaHei" charset="0"/>
                <a:cs typeface="Microsoft YaHei" charset="0"/>
              </a:rPr>
              <a:t>{</a:t>
            </a:r>
          </a:p>
          <a:p>
            <a:r>
              <a:rPr lang="en-US" altLang="zh-CN" sz="1600" dirty="0">
                <a:solidFill>
                  <a:schemeClr val="accent6">
                    <a:lumMod val="50000"/>
                  </a:schemeClr>
                </a:solidFill>
                <a:latin typeface="Microsoft YaHei" charset="0"/>
                <a:ea typeface="Microsoft YaHei" charset="0"/>
                <a:cs typeface="Microsoft YaHei" charset="0"/>
              </a:rPr>
              <a:t>	x=x + "The number is " + </a:t>
            </a:r>
            <a:r>
              <a:rPr lang="en-US" altLang="zh-CN" sz="1600" dirty="0" err="1">
                <a:solidFill>
                  <a:schemeClr val="accent6">
                    <a:lumMod val="50000"/>
                  </a:schemeClr>
                </a:solidFill>
                <a:latin typeface="Microsoft YaHei" charset="0"/>
                <a:ea typeface="Microsoft YaHei" charset="0"/>
                <a:cs typeface="Microsoft YaHei" charset="0"/>
              </a:rPr>
              <a:t>i</a:t>
            </a:r>
            <a:r>
              <a:rPr lang="en-US" altLang="zh-CN" sz="1600" dirty="0">
                <a:solidFill>
                  <a:schemeClr val="accent6">
                    <a:lumMod val="50000"/>
                  </a:schemeClr>
                </a:solidFill>
                <a:latin typeface="Microsoft YaHei" charset="0"/>
                <a:ea typeface="Microsoft YaHei" charset="0"/>
                <a:cs typeface="Microsoft YaHei" charset="0"/>
              </a:rPr>
              <a:t> + "&lt;</a:t>
            </a:r>
            <a:r>
              <a:rPr lang="en-US" altLang="zh-CN" sz="1600" dirty="0" err="1">
                <a:solidFill>
                  <a:schemeClr val="accent6">
                    <a:lumMod val="50000"/>
                  </a:schemeClr>
                </a:solidFill>
                <a:latin typeface="Microsoft YaHei" charset="0"/>
                <a:ea typeface="Microsoft YaHei" charset="0"/>
                <a:cs typeface="Microsoft YaHei" charset="0"/>
              </a:rPr>
              <a:t>br</a:t>
            </a:r>
            <a:r>
              <a:rPr lang="en-US" altLang="zh-CN" sz="1600" dirty="0">
                <a:solidFill>
                  <a:schemeClr val="accent6">
                    <a:lumMod val="50000"/>
                  </a:schemeClr>
                </a:solidFill>
                <a:latin typeface="Microsoft YaHei" charset="0"/>
                <a:ea typeface="Microsoft YaHei" charset="0"/>
                <a:cs typeface="Microsoft YaHei" charset="0"/>
              </a:rPr>
              <a:t>&gt;";</a:t>
            </a:r>
          </a:p>
          <a:p>
            <a:r>
              <a:rPr lang="mr-IN" altLang="zh-CN" sz="1600" dirty="0">
                <a:solidFill>
                  <a:schemeClr val="accent6">
                    <a:lumMod val="50000"/>
                  </a:schemeClr>
                </a:solidFill>
                <a:latin typeface="Microsoft YaHei" charset="0"/>
                <a:ea typeface="Microsoft YaHei" charset="0"/>
                <a:cs typeface="Microsoft YaHei" charset="0"/>
              </a:rPr>
              <a:t>	</a:t>
            </a:r>
            <a:r>
              <a:rPr lang="mr-IN" altLang="zh-CN" sz="1600" dirty="0" err="1">
                <a:solidFill>
                  <a:schemeClr val="accent6">
                    <a:lumMod val="50000"/>
                  </a:schemeClr>
                </a:solidFill>
                <a:latin typeface="Microsoft YaHei" charset="0"/>
                <a:ea typeface="Microsoft YaHei" charset="0"/>
                <a:cs typeface="Microsoft YaHei" charset="0"/>
              </a:rPr>
              <a:t>i</a:t>
            </a:r>
            <a:r>
              <a:rPr lang="mr-IN" altLang="zh-CN" sz="1600" dirty="0">
                <a:solidFill>
                  <a:schemeClr val="accent6">
                    <a:lumMod val="50000"/>
                  </a:schemeClr>
                </a:solidFill>
                <a:latin typeface="Microsoft YaHei" charset="0"/>
                <a:ea typeface="Microsoft YaHei" charset="0"/>
                <a:cs typeface="Microsoft YaHei" charset="0"/>
              </a:rPr>
              <a:t>++;</a:t>
            </a:r>
          </a:p>
          <a:p>
            <a:r>
              <a:rPr lang="mr-IN" altLang="zh-CN" sz="1600" dirty="0">
                <a:solidFill>
                  <a:schemeClr val="accent6">
                    <a:lumMod val="50000"/>
                  </a:schemeClr>
                </a:solidFill>
                <a:latin typeface="Microsoft YaHei" charset="0"/>
                <a:ea typeface="Microsoft YaHei" charset="0"/>
                <a:cs typeface="Microsoft YaHei" charset="0"/>
              </a:rPr>
              <a:t>}</a:t>
            </a:r>
          </a:p>
          <a:p>
            <a:r>
              <a:rPr lang="en-US" altLang="zh-CN" sz="1600" dirty="0" err="1">
                <a:solidFill>
                  <a:schemeClr val="accent6">
                    <a:lumMod val="50000"/>
                  </a:schemeClr>
                </a:solidFill>
                <a:latin typeface="Microsoft YaHei" charset="0"/>
                <a:ea typeface="Microsoft YaHei" charset="0"/>
                <a:cs typeface="Microsoft YaHei" charset="0"/>
              </a:rPr>
              <a:t>document.write</a:t>
            </a:r>
            <a:r>
              <a:rPr lang="en-US" altLang="zh-CN" sz="1600" dirty="0">
                <a:solidFill>
                  <a:schemeClr val="accent6">
                    <a:lumMod val="50000"/>
                  </a:schemeClr>
                </a:solidFill>
                <a:latin typeface="Microsoft YaHei" charset="0"/>
                <a:ea typeface="Microsoft YaHei" charset="0"/>
                <a:cs typeface="Microsoft YaHei" charset="0"/>
              </a:rPr>
              <a:t>(x);</a:t>
            </a:r>
          </a:p>
          <a:p>
            <a:r>
              <a:rPr lang="en-US" altLang="zh-CN" sz="1600" dirty="0">
                <a:solidFill>
                  <a:schemeClr val="accent6">
                    <a:lumMod val="50000"/>
                  </a:schemeClr>
                </a:solidFill>
                <a:latin typeface="Microsoft YaHei" charset="0"/>
                <a:ea typeface="Microsoft YaHei" charset="0"/>
                <a:cs typeface="Microsoft YaHei" charset="0"/>
              </a:rPr>
              <a:t>&lt;/script&gt;</a:t>
            </a:r>
            <a:endParaRPr lang="mr-IN" altLang="zh-CN" sz="1600" dirty="0">
              <a:solidFill>
                <a:schemeClr val="accent6">
                  <a:lumMod val="50000"/>
                </a:schemeClr>
              </a:solidFill>
              <a:latin typeface="Microsoft YaHei" charset="0"/>
              <a:ea typeface="Microsoft YaHei" charset="0"/>
              <a:cs typeface="Microsoft YaHei" charset="0"/>
            </a:endParaRPr>
          </a:p>
        </p:txBody>
      </p:sp>
      <p:sp>
        <p:nvSpPr>
          <p:cNvPr id="12" name="文本框 11"/>
          <p:cNvSpPr txBox="1"/>
          <p:nvPr/>
        </p:nvSpPr>
        <p:spPr>
          <a:xfrm>
            <a:off x="5846615" y="1330766"/>
            <a:ext cx="1118251" cy="400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2000" b="0" i="0" u="none" strike="noStrike" cap="none" spc="0" normalizeH="0" baseline="0" smtClean="0">
                <a:ln>
                  <a:noFill/>
                </a:ln>
                <a:solidFill>
                  <a:srgbClr val="000000"/>
                </a:solidFill>
                <a:effectLst/>
                <a:uFillTx/>
                <a:latin typeface="Microsoft YaHei" charset="0"/>
                <a:ea typeface="Microsoft YaHei" charset="0"/>
                <a:cs typeface="Microsoft YaHei" charset="0"/>
                <a:sym typeface="Helvetica"/>
              </a:rPr>
              <a:t>代码效果</a:t>
            </a:r>
            <a:endParaRPr kumimoji="0" lang="zh-CN" altLang="en-US" sz="2000" b="0" i="0" u="none" strike="noStrike" cap="none" spc="0" normalizeH="0" baseline="0">
              <a:ln>
                <a:noFill/>
              </a:ln>
              <a:solidFill>
                <a:srgbClr val="000000"/>
              </a:solidFill>
              <a:effectLst/>
              <a:uFillTx/>
              <a:latin typeface="Microsoft YaHei" charset="0"/>
              <a:ea typeface="Microsoft YaHei" charset="0"/>
              <a:cs typeface="Microsoft YaHei" charset="0"/>
              <a:sym typeface="Helvetica"/>
            </a:endParaRPr>
          </a:p>
        </p:txBody>
      </p:sp>
      <p:pic>
        <p:nvPicPr>
          <p:cNvPr id="9" name="图片 8"/>
          <p:cNvPicPr>
            <a:picLocks noChangeAspect="1"/>
          </p:cNvPicPr>
          <p:nvPr/>
        </p:nvPicPr>
        <p:blipFill>
          <a:blip r:embed="rId3"/>
          <a:stretch>
            <a:fillRect/>
          </a:stretch>
        </p:blipFill>
        <p:spPr>
          <a:xfrm>
            <a:off x="5846615" y="1792584"/>
            <a:ext cx="3505203" cy="2660768"/>
          </a:xfrm>
          <a:prstGeom prst="rect">
            <a:avLst/>
          </a:prstGeom>
          <a:ln>
            <a:solidFill>
              <a:schemeClr val="tx1"/>
            </a:solidFill>
          </a:ln>
        </p:spPr>
      </p:pic>
      <p:sp>
        <p:nvSpPr>
          <p:cNvPr id="14" name="矩形 13"/>
          <p:cNvSpPr/>
          <p:nvPr/>
        </p:nvSpPr>
        <p:spPr>
          <a:xfrm>
            <a:off x="652778" y="4737218"/>
            <a:ext cx="8699039" cy="707886"/>
          </a:xfrm>
          <a:prstGeom prst="rect">
            <a:avLst/>
          </a:prstGeom>
        </p:spPr>
        <p:txBody>
          <a:bodyPr wrap="square">
            <a:spAutoFit/>
          </a:bodyPr>
          <a:lstStyle/>
          <a:p>
            <a:r>
              <a:rPr lang="zh-CN" altLang="en-US" sz="2000" dirty="0">
                <a:solidFill>
                  <a:srgbClr val="C00000"/>
                </a:solidFill>
                <a:latin typeface="Microsoft YaHei" charset="0"/>
                <a:ea typeface="Microsoft YaHei" charset="0"/>
                <a:cs typeface="Microsoft YaHei" charset="0"/>
              </a:rPr>
              <a:t>如果您忘记增加条件中所用变量的值，该循环永远不会结束。该可能导致浏览器崩溃。</a:t>
            </a:r>
          </a:p>
        </p:txBody>
      </p:sp>
    </p:spTree>
    <p:extLst>
      <p:ext uri="{BB962C8B-B14F-4D97-AF65-F5344CB8AC3E}">
        <p14:creationId xmlns:p14="http://schemas.microsoft.com/office/powerpoint/2010/main" val="2090216982"/>
      </p:ext>
    </p:extLst>
  </p:cSld>
  <p:clrMapOvr>
    <a:masterClrMapping/>
  </p:clrMapOvr>
  <p:transition spd="med"/>
  <p:timing>
    <p:tnLst>
      <p:par>
        <p:cTn id="1" dur="indefinite" restart="never" fill="hold"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 name="为什么要使用盒模型："/>
          <p:cNvSpPr/>
          <p:nvPr/>
        </p:nvSpPr>
        <p:spPr>
          <a:xfrm>
            <a:off x="762576" y="1014730"/>
            <a:ext cx="2439125"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en-US" altLang="zh-CN" sz="2400" b="0" kern="0" dirty="0" smtClean="0">
                <a:solidFill>
                  <a:srgbClr val="3A68A3"/>
                </a:solidFill>
                <a:latin typeface="Microsoft YaHei" charset="0"/>
                <a:ea typeface="Microsoft YaHei" charset="0"/>
                <a:cs typeface="Microsoft YaHei" charset="0"/>
              </a:rPr>
              <a:t>do...while</a:t>
            </a:r>
            <a:r>
              <a:rPr lang="zh-CN" altLang="en-US" sz="2400" b="0" kern="0" dirty="0" smtClean="0">
                <a:solidFill>
                  <a:srgbClr val="3A68A3"/>
                </a:solidFill>
                <a:latin typeface="Microsoft YaHei" charset="0"/>
                <a:ea typeface="Microsoft YaHei" charset="0"/>
                <a:cs typeface="Microsoft YaHei" charset="0"/>
              </a:rPr>
              <a:t>循环</a:t>
            </a:r>
            <a:endParaRPr lang="zh-CN" altLang="en-US" sz="2400" b="0" kern="0" dirty="0">
              <a:solidFill>
                <a:srgbClr val="3A68A3"/>
              </a:solidFill>
              <a:latin typeface="Microsoft YaHei" charset="0"/>
              <a:ea typeface="Microsoft YaHei" charset="0"/>
              <a:cs typeface="Microsoft YaHei" charset="0"/>
            </a:endParaRPr>
          </a:p>
        </p:txBody>
      </p:sp>
      <p:sp>
        <p:nvSpPr>
          <p:cNvPr id="3" name="矩形 2"/>
          <p:cNvSpPr/>
          <p:nvPr/>
        </p:nvSpPr>
        <p:spPr>
          <a:xfrm>
            <a:off x="1000990" y="1566438"/>
            <a:ext cx="8087591" cy="707886"/>
          </a:xfrm>
          <a:prstGeom prst="rect">
            <a:avLst/>
          </a:prstGeom>
        </p:spPr>
        <p:txBody>
          <a:bodyPr wrap="square">
            <a:spAutoFit/>
          </a:bodyPr>
          <a:lstStyle/>
          <a:p>
            <a:r>
              <a:rPr lang="zh-CN" altLang="en-US" sz="2000" dirty="0">
                <a:latin typeface="Microsoft YaHei" charset="0"/>
                <a:ea typeface="Microsoft YaHei" charset="0"/>
                <a:cs typeface="Microsoft YaHei" charset="0"/>
              </a:rPr>
              <a:t> </a:t>
            </a:r>
            <a:r>
              <a:rPr lang="en-US" altLang="zh-CN" sz="2000" dirty="0">
                <a:latin typeface="Microsoft YaHei" charset="0"/>
                <a:ea typeface="Microsoft YaHei" charset="0"/>
                <a:cs typeface="Microsoft YaHei" charset="0"/>
              </a:rPr>
              <a:t>do...while</a:t>
            </a:r>
            <a:r>
              <a:rPr lang="zh-CN" altLang="en-US" sz="2000" dirty="0">
                <a:latin typeface="Microsoft YaHei" charset="0"/>
                <a:ea typeface="Microsoft YaHei" charset="0"/>
                <a:cs typeface="Microsoft YaHei" charset="0"/>
              </a:rPr>
              <a:t>循环是 </a:t>
            </a:r>
            <a:r>
              <a:rPr lang="en-US" altLang="zh-CN" sz="2000" dirty="0">
                <a:latin typeface="Microsoft YaHei" charset="0"/>
                <a:ea typeface="Microsoft YaHei" charset="0"/>
                <a:cs typeface="Microsoft YaHei" charset="0"/>
              </a:rPr>
              <a:t>while </a:t>
            </a:r>
            <a:r>
              <a:rPr lang="zh-CN" altLang="en-US" sz="2000" dirty="0">
                <a:latin typeface="Microsoft YaHei" charset="0"/>
                <a:ea typeface="Microsoft YaHei" charset="0"/>
                <a:cs typeface="Microsoft YaHei" charset="0"/>
              </a:rPr>
              <a:t>循环的变体。该循环会执行一次代码块，在检查条件是否为真之前，然后如果条件为真的话，就会重复这个循环。</a:t>
            </a:r>
          </a:p>
        </p:txBody>
      </p:sp>
      <p:sp>
        <p:nvSpPr>
          <p:cNvPr id="4" name="文本框 3"/>
          <p:cNvSpPr txBox="1"/>
          <p:nvPr/>
        </p:nvSpPr>
        <p:spPr>
          <a:xfrm>
            <a:off x="1090332" y="2738691"/>
            <a:ext cx="605290" cy="400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2000" b="1" i="0" u="none" strike="noStrike" cap="none" spc="0" normalizeH="0" baseline="0" dirty="0" smtClean="0">
                <a:ln>
                  <a:noFill/>
                </a:ln>
                <a:solidFill>
                  <a:srgbClr val="000000"/>
                </a:solidFill>
                <a:effectLst/>
                <a:uFillTx/>
                <a:latin typeface="Microsoft YaHei" charset="0"/>
                <a:ea typeface="Microsoft YaHei" charset="0"/>
                <a:cs typeface="Microsoft YaHei" charset="0"/>
                <a:sym typeface="Helvetica"/>
              </a:rPr>
              <a:t>语法</a:t>
            </a:r>
            <a:endParaRPr kumimoji="0" lang="zh-CN" altLang="en-US" sz="2000" b="1" i="0" u="none" strike="noStrike" cap="none" spc="0" normalizeH="0" baseline="0" dirty="0">
              <a:ln>
                <a:noFill/>
              </a:ln>
              <a:solidFill>
                <a:srgbClr val="000000"/>
              </a:solidFill>
              <a:effectLst/>
              <a:uFillTx/>
              <a:latin typeface="Microsoft YaHei" charset="0"/>
              <a:ea typeface="Microsoft YaHei" charset="0"/>
              <a:cs typeface="Microsoft YaHei" charset="0"/>
              <a:sym typeface="Helvetica"/>
            </a:endParaRPr>
          </a:p>
        </p:txBody>
      </p:sp>
      <p:sp>
        <p:nvSpPr>
          <p:cNvPr id="7" name="文本框 6"/>
          <p:cNvSpPr/>
          <p:nvPr/>
        </p:nvSpPr>
        <p:spPr>
          <a:xfrm>
            <a:off x="652779" y="7543"/>
            <a:ext cx="1940592"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smtClean="0">
                <a:latin typeface="Microsoft YaHei" charset="0"/>
                <a:ea typeface="Microsoft YaHei" charset="0"/>
                <a:cs typeface="Microsoft YaHei" charset="0"/>
              </a:rPr>
              <a:t>while</a:t>
            </a:r>
            <a:r>
              <a:rPr lang="zh-CN" altLang="en-US" sz="3200" b="0" dirty="0" smtClean="0">
                <a:latin typeface="Microsoft YaHei" charset="0"/>
                <a:ea typeface="Microsoft YaHei" charset="0"/>
                <a:cs typeface="Microsoft YaHei" charset="0"/>
              </a:rPr>
              <a:t>循环</a:t>
            </a:r>
            <a:endParaRPr sz="3200" b="0" dirty="0">
              <a:latin typeface="Microsoft YaHei" charset="0"/>
              <a:ea typeface="Microsoft YaHei" charset="0"/>
              <a:cs typeface="Microsoft YaHei" charset="0"/>
            </a:endParaRPr>
          </a:p>
        </p:txBody>
      </p:sp>
      <p:sp>
        <p:nvSpPr>
          <p:cNvPr id="2" name="矩形 1"/>
          <p:cNvSpPr/>
          <p:nvPr/>
        </p:nvSpPr>
        <p:spPr>
          <a:xfrm>
            <a:off x="1090332" y="3218201"/>
            <a:ext cx="4800600" cy="1631216"/>
          </a:xfrm>
          <a:prstGeom prst="rect">
            <a:avLst/>
          </a:prstGeom>
        </p:spPr>
        <p:txBody>
          <a:bodyPr>
            <a:spAutoFit/>
          </a:bodyPr>
          <a:lstStyle/>
          <a:p>
            <a:r>
              <a:rPr lang="en-US" altLang="zh-CN" sz="2000" dirty="0" smtClean="0">
                <a:solidFill>
                  <a:schemeClr val="accent1">
                    <a:lumMod val="75000"/>
                  </a:schemeClr>
                </a:solidFill>
                <a:latin typeface="Microsoft YaHei" charset="0"/>
                <a:ea typeface="Microsoft YaHei" charset="0"/>
                <a:cs typeface="Microsoft YaHei" charset="0"/>
              </a:rPr>
              <a:t>do</a:t>
            </a:r>
            <a:endParaRPr lang="zh-CN" altLang="en-US" sz="2000" dirty="0" smtClean="0">
              <a:solidFill>
                <a:schemeClr val="accent1">
                  <a:lumMod val="75000"/>
                </a:schemeClr>
              </a:solidFill>
              <a:latin typeface="Microsoft YaHei" charset="0"/>
              <a:ea typeface="Microsoft YaHei" charset="0"/>
              <a:cs typeface="Microsoft YaHei" charset="0"/>
            </a:endParaRPr>
          </a:p>
          <a:p>
            <a:r>
              <a:rPr lang="en-US" altLang="zh-CN" sz="2000" dirty="0" smtClean="0">
                <a:solidFill>
                  <a:schemeClr val="accent1">
                    <a:lumMod val="75000"/>
                  </a:schemeClr>
                </a:solidFill>
                <a:latin typeface="Microsoft YaHei" charset="0"/>
                <a:ea typeface="Microsoft YaHei" charset="0"/>
                <a:cs typeface="Microsoft YaHei" charset="0"/>
              </a:rPr>
              <a:t>{</a:t>
            </a:r>
            <a:endParaRPr lang="en-US" altLang="zh-CN" sz="2000" dirty="0">
              <a:solidFill>
                <a:schemeClr val="accent1">
                  <a:lumMod val="75000"/>
                </a:schemeClr>
              </a:solidFill>
              <a:latin typeface="Microsoft YaHei" charset="0"/>
              <a:ea typeface="Microsoft YaHei" charset="0"/>
              <a:cs typeface="Microsoft YaHei" charset="0"/>
            </a:endParaRPr>
          </a:p>
          <a:p>
            <a:r>
              <a:rPr lang="zh-CN" altLang="en-US" sz="2000" dirty="0">
                <a:solidFill>
                  <a:schemeClr val="accent1">
                    <a:lumMod val="75000"/>
                  </a:schemeClr>
                </a:solidFill>
                <a:latin typeface="Microsoft YaHei" charset="0"/>
                <a:ea typeface="Microsoft YaHei" charset="0"/>
                <a:cs typeface="Microsoft YaHei" charset="0"/>
              </a:rPr>
              <a:t>  </a:t>
            </a:r>
            <a:r>
              <a:rPr lang="zh-CN" altLang="en-US" sz="2000" dirty="0" smtClean="0">
                <a:solidFill>
                  <a:schemeClr val="accent1">
                    <a:lumMod val="75000"/>
                  </a:schemeClr>
                </a:solidFill>
                <a:latin typeface="Microsoft YaHei" charset="0"/>
                <a:ea typeface="Microsoft YaHei" charset="0"/>
                <a:cs typeface="Microsoft YaHei" charset="0"/>
              </a:rPr>
              <a:t>需要</a:t>
            </a:r>
            <a:r>
              <a:rPr lang="zh-CN" altLang="en-US" sz="2000" dirty="0">
                <a:solidFill>
                  <a:schemeClr val="accent1">
                    <a:lumMod val="75000"/>
                  </a:schemeClr>
                </a:solidFill>
                <a:latin typeface="Microsoft YaHei" charset="0"/>
                <a:ea typeface="Microsoft YaHei" charset="0"/>
                <a:cs typeface="Microsoft YaHei" charset="0"/>
              </a:rPr>
              <a:t>执行的代码</a:t>
            </a:r>
          </a:p>
          <a:p>
            <a:r>
              <a:rPr lang="en-US" altLang="zh-CN" sz="2000" dirty="0" smtClean="0">
                <a:solidFill>
                  <a:schemeClr val="accent1">
                    <a:lumMod val="75000"/>
                  </a:schemeClr>
                </a:solidFill>
                <a:latin typeface="Microsoft YaHei" charset="0"/>
                <a:ea typeface="Microsoft YaHei" charset="0"/>
                <a:cs typeface="Microsoft YaHei" charset="0"/>
              </a:rPr>
              <a:t>}</a:t>
            </a:r>
            <a:r>
              <a:rPr lang="en-US" altLang="zh-CN" sz="2000" dirty="0">
                <a:solidFill>
                  <a:schemeClr val="accent1">
                    <a:lumMod val="75000"/>
                  </a:schemeClr>
                </a:solidFill>
                <a:latin typeface="Microsoft YaHei" charset="0"/>
                <a:ea typeface="Microsoft YaHei" charset="0"/>
                <a:cs typeface="Microsoft YaHei" charset="0"/>
              </a:rPr>
              <a:t> </a:t>
            </a:r>
            <a:endParaRPr lang="zh-CN" altLang="en-US" sz="2000" dirty="0" smtClean="0">
              <a:solidFill>
                <a:schemeClr val="accent1">
                  <a:lumMod val="75000"/>
                </a:schemeClr>
              </a:solidFill>
              <a:latin typeface="Microsoft YaHei" charset="0"/>
              <a:ea typeface="Microsoft YaHei" charset="0"/>
              <a:cs typeface="Microsoft YaHei" charset="0"/>
            </a:endParaRPr>
          </a:p>
          <a:p>
            <a:r>
              <a:rPr lang="en-US" altLang="zh-CN" sz="2000" dirty="0" smtClean="0">
                <a:solidFill>
                  <a:schemeClr val="accent1">
                    <a:lumMod val="75000"/>
                  </a:schemeClr>
                </a:solidFill>
                <a:latin typeface="Microsoft YaHei" charset="0"/>
                <a:ea typeface="Microsoft YaHei" charset="0"/>
                <a:cs typeface="Microsoft YaHei" charset="0"/>
              </a:rPr>
              <a:t>while </a:t>
            </a:r>
            <a:r>
              <a:rPr lang="en-US" altLang="zh-CN" sz="2000" dirty="0">
                <a:solidFill>
                  <a:schemeClr val="accent1">
                    <a:lumMod val="75000"/>
                  </a:schemeClr>
                </a:solidFill>
                <a:latin typeface="Microsoft YaHei" charset="0"/>
                <a:ea typeface="Microsoft YaHei" charset="0"/>
                <a:cs typeface="Microsoft YaHei" charset="0"/>
              </a:rPr>
              <a:t>(</a:t>
            </a:r>
            <a:r>
              <a:rPr lang="zh-CN" altLang="en-US" sz="2000" dirty="0">
                <a:solidFill>
                  <a:schemeClr val="accent1">
                    <a:lumMod val="75000"/>
                  </a:schemeClr>
                </a:solidFill>
                <a:latin typeface="Microsoft YaHei" charset="0"/>
                <a:ea typeface="Microsoft YaHei" charset="0"/>
                <a:cs typeface="Microsoft YaHei" charset="0"/>
              </a:rPr>
              <a:t>条件</a:t>
            </a:r>
            <a:r>
              <a:rPr lang="en-US" altLang="zh-CN" sz="2000" dirty="0" smtClean="0">
                <a:solidFill>
                  <a:schemeClr val="accent1">
                    <a:lumMod val="75000"/>
                  </a:schemeClr>
                </a:solidFill>
                <a:latin typeface="Microsoft YaHei" charset="0"/>
                <a:ea typeface="Microsoft YaHei" charset="0"/>
                <a:cs typeface="Microsoft YaHei" charset="0"/>
              </a:rPr>
              <a:t>)</a:t>
            </a:r>
            <a:endParaRPr lang="en-US" altLang="zh-CN" sz="2000" dirty="0">
              <a:solidFill>
                <a:schemeClr val="accent1">
                  <a:lumMod val="75000"/>
                </a:schemeClr>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732960393"/>
      </p:ext>
    </p:extLst>
  </p:cSld>
  <p:clrMapOvr>
    <a:masterClrMapping/>
  </p:clrMapOvr>
  <p:transition spd="med"/>
  <p:timing>
    <p:tnLst>
      <p:par>
        <p:cTn id="1" dur="indefinite" restart="never" fill="hold"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 name="为什么要使用盒模型："/>
          <p:cNvSpPr/>
          <p:nvPr/>
        </p:nvSpPr>
        <p:spPr>
          <a:xfrm>
            <a:off x="762576" y="1014730"/>
            <a:ext cx="3054678"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en-US" altLang="zh-CN" sz="2400" b="0" kern="0" dirty="0" smtClean="0">
                <a:solidFill>
                  <a:srgbClr val="3A68A3"/>
                </a:solidFill>
                <a:latin typeface="Microsoft YaHei" charset="0"/>
                <a:ea typeface="Microsoft YaHei" charset="0"/>
                <a:cs typeface="Microsoft YaHei" charset="0"/>
              </a:rPr>
              <a:t>do...while</a:t>
            </a:r>
            <a:r>
              <a:rPr lang="zh-CN" altLang="en-US" sz="2400" b="0" kern="0" dirty="0" smtClean="0">
                <a:solidFill>
                  <a:srgbClr val="3A68A3"/>
                </a:solidFill>
                <a:latin typeface="Microsoft YaHei" charset="0"/>
                <a:ea typeface="Microsoft YaHei" charset="0"/>
                <a:cs typeface="Microsoft YaHei" charset="0"/>
              </a:rPr>
              <a:t>循环实例</a:t>
            </a:r>
            <a:endParaRPr lang="zh-CN" altLang="en-US" sz="2400" b="0" kern="0" dirty="0">
              <a:solidFill>
                <a:srgbClr val="3A68A3"/>
              </a:solidFill>
              <a:latin typeface="Microsoft YaHei" charset="0"/>
              <a:ea typeface="Microsoft YaHei" charset="0"/>
              <a:cs typeface="Microsoft YaHei" charset="0"/>
            </a:endParaRPr>
          </a:p>
        </p:txBody>
      </p:sp>
      <p:sp>
        <p:nvSpPr>
          <p:cNvPr id="7" name="文本框 6"/>
          <p:cNvSpPr/>
          <p:nvPr/>
        </p:nvSpPr>
        <p:spPr>
          <a:xfrm>
            <a:off x="652779" y="7543"/>
            <a:ext cx="1940592"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smtClean="0">
                <a:latin typeface="Microsoft YaHei" charset="0"/>
                <a:ea typeface="Microsoft YaHei" charset="0"/>
                <a:cs typeface="Microsoft YaHei" charset="0"/>
              </a:rPr>
              <a:t>while</a:t>
            </a:r>
            <a:r>
              <a:rPr lang="zh-CN" altLang="en-US" sz="3200" b="0" dirty="0" smtClean="0">
                <a:latin typeface="Microsoft YaHei" charset="0"/>
                <a:ea typeface="Microsoft YaHei" charset="0"/>
                <a:cs typeface="Microsoft YaHei" charset="0"/>
              </a:rPr>
              <a:t>循环</a:t>
            </a:r>
            <a:endParaRPr sz="3200" b="0" dirty="0">
              <a:latin typeface="Microsoft YaHei" charset="0"/>
              <a:ea typeface="Microsoft YaHei" charset="0"/>
              <a:cs typeface="Microsoft YaHei" charset="0"/>
            </a:endParaRPr>
          </a:p>
        </p:txBody>
      </p:sp>
      <p:sp>
        <p:nvSpPr>
          <p:cNvPr id="11" name="矩形 10"/>
          <p:cNvSpPr/>
          <p:nvPr/>
        </p:nvSpPr>
        <p:spPr>
          <a:xfrm>
            <a:off x="679447" y="1829532"/>
            <a:ext cx="4748651" cy="2800767"/>
          </a:xfrm>
          <a:prstGeom prst="rect">
            <a:avLst/>
          </a:prstGeom>
          <a:ln>
            <a:solidFill>
              <a:schemeClr val="accent1">
                <a:lumMod val="75000"/>
              </a:schemeClr>
            </a:solidFill>
          </a:ln>
        </p:spPr>
        <p:style>
          <a:lnRef idx="2">
            <a:schemeClr val="accent4"/>
          </a:lnRef>
          <a:fillRef idx="1">
            <a:schemeClr val="lt1"/>
          </a:fillRef>
          <a:effectRef idx="0">
            <a:schemeClr val="accent4"/>
          </a:effectRef>
          <a:fontRef idx="minor">
            <a:schemeClr val="dk1"/>
          </a:fontRef>
        </p:style>
        <p:txBody>
          <a:bodyPr wrap="square">
            <a:spAutoFit/>
          </a:bodyPr>
          <a:lstStyle/>
          <a:p>
            <a:r>
              <a:rPr lang="en-US" altLang="zh-CN" sz="1600" dirty="0">
                <a:solidFill>
                  <a:schemeClr val="accent6">
                    <a:lumMod val="50000"/>
                  </a:schemeClr>
                </a:solidFill>
                <a:latin typeface="Microsoft YaHei" charset="0"/>
                <a:ea typeface="Microsoft YaHei" charset="0"/>
                <a:cs typeface="Microsoft YaHei" charset="0"/>
              </a:rPr>
              <a:t>&lt;script type="text/</a:t>
            </a:r>
            <a:r>
              <a:rPr lang="en-US" altLang="zh-CN" sz="1600" dirty="0" err="1">
                <a:solidFill>
                  <a:schemeClr val="accent6">
                    <a:lumMod val="50000"/>
                  </a:schemeClr>
                </a:solidFill>
                <a:latin typeface="Microsoft YaHei" charset="0"/>
                <a:ea typeface="Microsoft YaHei" charset="0"/>
                <a:cs typeface="Microsoft YaHei" charset="0"/>
              </a:rPr>
              <a:t>javascript</a:t>
            </a:r>
            <a:r>
              <a:rPr lang="en-US" altLang="zh-CN" sz="1600" dirty="0">
                <a:solidFill>
                  <a:schemeClr val="accent6">
                    <a:lumMod val="50000"/>
                  </a:schemeClr>
                </a:solidFill>
                <a:latin typeface="Microsoft YaHei" charset="0"/>
                <a:ea typeface="Microsoft YaHei" charset="0"/>
                <a:cs typeface="Microsoft YaHei" charset="0"/>
              </a:rPr>
              <a:t>"&gt;</a:t>
            </a:r>
          </a:p>
          <a:p>
            <a:r>
              <a:rPr lang="mr-IN" altLang="zh-CN" sz="1600" dirty="0" err="1">
                <a:solidFill>
                  <a:schemeClr val="accent6">
                    <a:lumMod val="50000"/>
                  </a:schemeClr>
                </a:solidFill>
                <a:latin typeface="Microsoft YaHei" charset="0"/>
                <a:ea typeface="Microsoft YaHei" charset="0"/>
                <a:cs typeface="Microsoft YaHei" charset="0"/>
              </a:rPr>
              <a:t>var</a:t>
            </a:r>
            <a:r>
              <a:rPr lang="mr-IN" altLang="zh-CN" sz="1600" dirty="0">
                <a:solidFill>
                  <a:schemeClr val="accent6">
                    <a:lumMod val="50000"/>
                  </a:schemeClr>
                </a:solidFill>
                <a:latin typeface="Microsoft YaHei" charset="0"/>
                <a:ea typeface="Microsoft YaHei" charset="0"/>
                <a:cs typeface="Microsoft YaHei" charset="0"/>
              </a:rPr>
              <a:t> </a:t>
            </a:r>
            <a:r>
              <a:rPr lang="mr-IN" altLang="zh-CN" sz="1600" dirty="0" err="1">
                <a:solidFill>
                  <a:schemeClr val="accent6">
                    <a:lumMod val="50000"/>
                  </a:schemeClr>
                </a:solidFill>
                <a:latin typeface="Microsoft YaHei" charset="0"/>
                <a:ea typeface="Microsoft YaHei" charset="0"/>
                <a:cs typeface="Microsoft YaHei" charset="0"/>
              </a:rPr>
              <a:t>i</a:t>
            </a:r>
            <a:r>
              <a:rPr lang="mr-IN" altLang="zh-CN" sz="1600" dirty="0">
                <a:solidFill>
                  <a:schemeClr val="accent6">
                    <a:lumMod val="50000"/>
                  </a:schemeClr>
                </a:solidFill>
                <a:latin typeface="Microsoft YaHei" charset="0"/>
                <a:ea typeface="Microsoft YaHei" charset="0"/>
                <a:cs typeface="Microsoft YaHei" charset="0"/>
              </a:rPr>
              <a:t>=0;</a:t>
            </a:r>
          </a:p>
          <a:p>
            <a:r>
              <a:rPr lang="mr-IN" altLang="zh-CN" sz="1600" dirty="0" err="1">
                <a:solidFill>
                  <a:schemeClr val="accent6">
                    <a:lumMod val="50000"/>
                  </a:schemeClr>
                </a:solidFill>
                <a:latin typeface="Microsoft YaHei" charset="0"/>
                <a:ea typeface="Microsoft YaHei" charset="0"/>
                <a:cs typeface="Microsoft YaHei" charset="0"/>
              </a:rPr>
              <a:t>var</a:t>
            </a:r>
            <a:r>
              <a:rPr lang="mr-IN" altLang="zh-CN" sz="1600" dirty="0">
                <a:solidFill>
                  <a:schemeClr val="accent6">
                    <a:lumMod val="50000"/>
                  </a:schemeClr>
                </a:solidFill>
                <a:latin typeface="Microsoft YaHei" charset="0"/>
                <a:ea typeface="Microsoft YaHei" charset="0"/>
                <a:cs typeface="Microsoft YaHei" charset="0"/>
              </a:rPr>
              <a:t> </a:t>
            </a:r>
            <a:r>
              <a:rPr lang="mr-IN" altLang="zh-CN" sz="1600" dirty="0" err="1">
                <a:solidFill>
                  <a:schemeClr val="accent6">
                    <a:lumMod val="50000"/>
                  </a:schemeClr>
                </a:solidFill>
                <a:latin typeface="Microsoft YaHei" charset="0"/>
                <a:ea typeface="Microsoft YaHei" charset="0"/>
                <a:cs typeface="Microsoft YaHei" charset="0"/>
              </a:rPr>
              <a:t>x</a:t>
            </a:r>
            <a:r>
              <a:rPr lang="mr-IN" altLang="zh-CN" sz="1600" dirty="0">
                <a:solidFill>
                  <a:schemeClr val="accent6">
                    <a:lumMod val="50000"/>
                  </a:schemeClr>
                </a:solidFill>
                <a:latin typeface="Microsoft YaHei" charset="0"/>
                <a:ea typeface="Microsoft YaHei" charset="0"/>
                <a:cs typeface="Microsoft YaHei" charset="0"/>
              </a:rPr>
              <a:t> = "";</a:t>
            </a:r>
          </a:p>
          <a:p>
            <a:r>
              <a:rPr lang="pt-BR" altLang="zh-CN" sz="1600" dirty="0">
                <a:solidFill>
                  <a:schemeClr val="accent6">
                    <a:lumMod val="50000"/>
                  </a:schemeClr>
                </a:solidFill>
                <a:latin typeface="Microsoft YaHei" charset="0"/>
                <a:ea typeface="Microsoft YaHei" charset="0"/>
                <a:cs typeface="Microsoft YaHei" charset="0"/>
              </a:rPr>
              <a:t>do {</a:t>
            </a:r>
          </a:p>
          <a:p>
            <a:r>
              <a:rPr lang="en-US" altLang="zh-CN" sz="1600" dirty="0">
                <a:solidFill>
                  <a:schemeClr val="accent6">
                    <a:lumMod val="50000"/>
                  </a:schemeClr>
                </a:solidFill>
                <a:latin typeface="Microsoft YaHei" charset="0"/>
                <a:ea typeface="Microsoft YaHei" charset="0"/>
                <a:cs typeface="Microsoft YaHei" charset="0"/>
              </a:rPr>
              <a:t>	x = x + "The number is " + </a:t>
            </a:r>
            <a:r>
              <a:rPr lang="en-US" altLang="zh-CN" sz="1600" dirty="0" err="1">
                <a:solidFill>
                  <a:schemeClr val="accent6">
                    <a:lumMod val="50000"/>
                  </a:schemeClr>
                </a:solidFill>
                <a:latin typeface="Microsoft YaHei" charset="0"/>
                <a:ea typeface="Microsoft YaHei" charset="0"/>
                <a:cs typeface="Microsoft YaHei" charset="0"/>
              </a:rPr>
              <a:t>i</a:t>
            </a:r>
            <a:r>
              <a:rPr lang="en-US" altLang="zh-CN" sz="1600" dirty="0">
                <a:solidFill>
                  <a:schemeClr val="accent6">
                    <a:lumMod val="50000"/>
                  </a:schemeClr>
                </a:solidFill>
                <a:latin typeface="Microsoft YaHei" charset="0"/>
                <a:ea typeface="Microsoft YaHei" charset="0"/>
                <a:cs typeface="Microsoft YaHei" charset="0"/>
              </a:rPr>
              <a:t> + "&lt;</a:t>
            </a:r>
            <a:r>
              <a:rPr lang="en-US" altLang="zh-CN" sz="1600" dirty="0" err="1">
                <a:solidFill>
                  <a:schemeClr val="accent6">
                    <a:lumMod val="50000"/>
                  </a:schemeClr>
                </a:solidFill>
                <a:latin typeface="Microsoft YaHei" charset="0"/>
                <a:ea typeface="Microsoft YaHei" charset="0"/>
                <a:cs typeface="Microsoft YaHei" charset="0"/>
              </a:rPr>
              <a:t>br</a:t>
            </a:r>
            <a:r>
              <a:rPr lang="en-US" altLang="zh-CN" sz="1600" dirty="0">
                <a:solidFill>
                  <a:schemeClr val="accent6">
                    <a:lumMod val="50000"/>
                  </a:schemeClr>
                </a:solidFill>
                <a:latin typeface="Microsoft YaHei" charset="0"/>
                <a:ea typeface="Microsoft YaHei" charset="0"/>
                <a:cs typeface="Microsoft YaHei" charset="0"/>
              </a:rPr>
              <a:t>&gt;";</a:t>
            </a:r>
          </a:p>
          <a:p>
            <a:r>
              <a:rPr lang="mr-IN" altLang="zh-CN" sz="1600" dirty="0">
                <a:solidFill>
                  <a:schemeClr val="accent6">
                    <a:lumMod val="50000"/>
                  </a:schemeClr>
                </a:solidFill>
                <a:latin typeface="Microsoft YaHei" charset="0"/>
                <a:ea typeface="Microsoft YaHei" charset="0"/>
                <a:cs typeface="Microsoft YaHei" charset="0"/>
              </a:rPr>
              <a:t>	</a:t>
            </a:r>
            <a:r>
              <a:rPr lang="mr-IN" altLang="zh-CN" sz="1600" dirty="0" err="1">
                <a:solidFill>
                  <a:schemeClr val="accent6">
                    <a:lumMod val="50000"/>
                  </a:schemeClr>
                </a:solidFill>
                <a:latin typeface="Microsoft YaHei" charset="0"/>
                <a:ea typeface="Microsoft YaHei" charset="0"/>
                <a:cs typeface="Microsoft YaHei" charset="0"/>
              </a:rPr>
              <a:t>i</a:t>
            </a:r>
            <a:r>
              <a:rPr lang="mr-IN" altLang="zh-CN" sz="1600" dirty="0">
                <a:solidFill>
                  <a:schemeClr val="accent6">
                    <a:lumMod val="50000"/>
                  </a:schemeClr>
                </a:solidFill>
                <a:latin typeface="Microsoft YaHei" charset="0"/>
                <a:ea typeface="Microsoft YaHei" charset="0"/>
                <a:cs typeface="Microsoft YaHei" charset="0"/>
              </a:rPr>
              <a:t>++;</a:t>
            </a:r>
          </a:p>
          <a:p>
            <a:r>
              <a:rPr lang="mr-IN" altLang="zh-CN" sz="1600" dirty="0">
                <a:solidFill>
                  <a:schemeClr val="accent6">
                    <a:lumMod val="50000"/>
                  </a:schemeClr>
                </a:solidFill>
                <a:latin typeface="Microsoft YaHei" charset="0"/>
                <a:ea typeface="Microsoft YaHei" charset="0"/>
                <a:cs typeface="Microsoft YaHei" charset="0"/>
              </a:rPr>
              <a:t>}</a:t>
            </a:r>
          </a:p>
          <a:p>
            <a:r>
              <a:rPr lang="en-US" altLang="zh-CN" sz="1600" dirty="0">
                <a:solidFill>
                  <a:schemeClr val="accent6">
                    <a:lumMod val="50000"/>
                  </a:schemeClr>
                </a:solidFill>
                <a:latin typeface="Microsoft YaHei" charset="0"/>
                <a:ea typeface="Microsoft YaHei" charset="0"/>
                <a:cs typeface="Microsoft YaHei" charset="0"/>
              </a:rPr>
              <a:t>while (</a:t>
            </a:r>
            <a:r>
              <a:rPr lang="en-US" altLang="zh-CN" sz="1600" dirty="0" err="1">
                <a:solidFill>
                  <a:schemeClr val="accent6">
                    <a:lumMod val="50000"/>
                  </a:schemeClr>
                </a:solidFill>
                <a:latin typeface="Microsoft YaHei" charset="0"/>
                <a:ea typeface="Microsoft YaHei" charset="0"/>
                <a:cs typeface="Microsoft YaHei" charset="0"/>
              </a:rPr>
              <a:t>i</a:t>
            </a:r>
            <a:r>
              <a:rPr lang="en-US" altLang="zh-CN" sz="1600" dirty="0">
                <a:solidFill>
                  <a:schemeClr val="accent6">
                    <a:lumMod val="50000"/>
                  </a:schemeClr>
                </a:solidFill>
                <a:latin typeface="Microsoft YaHei" charset="0"/>
                <a:ea typeface="Microsoft YaHei" charset="0"/>
                <a:cs typeface="Microsoft YaHei" charset="0"/>
              </a:rPr>
              <a:t> &lt; 5);</a:t>
            </a:r>
          </a:p>
          <a:p>
            <a:r>
              <a:rPr lang="en-US" altLang="zh-CN" sz="1600" dirty="0" err="1">
                <a:solidFill>
                  <a:schemeClr val="accent6">
                    <a:lumMod val="50000"/>
                  </a:schemeClr>
                </a:solidFill>
                <a:latin typeface="Microsoft YaHei" charset="0"/>
                <a:ea typeface="Microsoft YaHei" charset="0"/>
                <a:cs typeface="Microsoft YaHei" charset="0"/>
              </a:rPr>
              <a:t>document.write</a:t>
            </a:r>
            <a:r>
              <a:rPr lang="en-US" altLang="zh-CN" sz="1600" dirty="0">
                <a:solidFill>
                  <a:schemeClr val="accent6">
                    <a:lumMod val="50000"/>
                  </a:schemeClr>
                </a:solidFill>
                <a:latin typeface="Microsoft YaHei" charset="0"/>
                <a:ea typeface="Microsoft YaHei" charset="0"/>
                <a:cs typeface="Microsoft YaHei" charset="0"/>
              </a:rPr>
              <a:t>(x);</a:t>
            </a:r>
          </a:p>
          <a:p>
            <a:r>
              <a:rPr lang="en-US" altLang="zh-CN" sz="1600" dirty="0">
                <a:solidFill>
                  <a:schemeClr val="accent6">
                    <a:lumMod val="50000"/>
                  </a:schemeClr>
                </a:solidFill>
                <a:latin typeface="Microsoft YaHei" charset="0"/>
                <a:ea typeface="Microsoft YaHei" charset="0"/>
                <a:cs typeface="Microsoft YaHei" charset="0"/>
              </a:rPr>
              <a:t>&lt;/script&gt;</a:t>
            </a:r>
            <a:endParaRPr lang="mr-IN" altLang="zh-CN" sz="1600" dirty="0">
              <a:solidFill>
                <a:schemeClr val="accent6">
                  <a:lumMod val="50000"/>
                </a:schemeClr>
              </a:solidFill>
              <a:latin typeface="Microsoft YaHei" charset="0"/>
              <a:ea typeface="Microsoft YaHei" charset="0"/>
              <a:cs typeface="Microsoft YaHei" charset="0"/>
            </a:endParaRPr>
          </a:p>
        </p:txBody>
      </p:sp>
      <p:sp>
        <p:nvSpPr>
          <p:cNvPr id="12" name="文本框 11"/>
          <p:cNvSpPr txBox="1"/>
          <p:nvPr/>
        </p:nvSpPr>
        <p:spPr>
          <a:xfrm>
            <a:off x="5846615" y="1330766"/>
            <a:ext cx="1118251" cy="400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2000" b="0" i="0" u="none" strike="noStrike" cap="none" spc="0" normalizeH="0" baseline="0" smtClean="0">
                <a:ln>
                  <a:noFill/>
                </a:ln>
                <a:solidFill>
                  <a:srgbClr val="000000"/>
                </a:solidFill>
                <a:effectLst/>
                <a:uFillTx/>
                <a:latin typeface="Microsoft YaHei" charset="0"/>
                <a:ea typeface="Microsoft YaHei" charset="0"/>
                <a:cs typeface="Microsoft YaHei" charset="0"/>
                <a:sym typeface="Helvetica"/>
              </a:rPr>
              <a:t>代码效果</a:t>
            </a:r>
            <a:endParaRPr kumimoji="0" lang="zh-CN" altLang="en-US" sz="2000" b="0" i="0" u="none" strike="noStrike" cap="none" spc="0" normalizeH="0" baseline="0">
              <a:ln>
                <a:noFill/>
              </a:ln>
              <a:solidFill>
                <a:srgbClr val="000000"/>
              </a:solidFill>
              <a:effectLst/>
              <a:uFillTx/>
              <a:latin typeface="Microsoft YaHei" charset="0"/>
              <a:ea typeface="Microsoft YaHei" charset="0"/>
              <a:cs typeface="Microsoft YaHei" charset="0"/>
              <a:sym typeface="Helvetica"/>
            </a:endParaRPr>
          </a:p>
        </p:txBody>
      </p:sp>
      <p:pic>
        <p:nvPicPr>
          <p:cNvPr id="9" name="图片 8"/>
          <p:cNvPicPr>
            <a:picLocks noChangeAspect="1"/>
          </p:cNvPicPr>
          <p:nvPr/>
        </p:nvPicPr>
        <p:blipFill>
          <a:blip r:embed="rId3"/>
          <a:stretch>
            <a:fillRect/>
          </a:stretch>
        </p:blipFill>
        <p:spPr>
          <a:xfrm>
            <a:off x="5846615" y="1792584"/>
            <a:ext cx="3505203" cy="2660768"/>
          </a:xfrm>
          <a:prstGeom prst="rect">
            <a:avLst/>
          </a:prstGeom>
          <a:ln>
            <a:solidFill>
              <a:schemeClr val="tx1"/>
            </a:solidFill>
          </a:ln>
        </p:spPr>
      </p:pic>
    </p:spTree>
    <p:extLst>
      <p:ext uri="{BB962C8B-B14F-4D97-AF65-F5344CB8AC3E}">
        <p14:creationId xmlns:p14="http://schemas.microsoft.com/office/powerpoint/2010/main" val="899125959"/>
      </p:ext>
    </p:extLst>
  </p:cSld>
  <p:clrMapOvr>
    <a:masterClrMapping/>
  </p:clrMapOvr>
  <p:transition spd="med"/>
  <p:timing>
    <p:tnLst>
      <p:par>
        <p:cTn id="1" dur="indefinite" restart="never" fill="hold"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 name="为什么要使用盒模型："/>
          <p:cNvSpPr/>
          <p:nvPr/>
        </p:nvSpPr>
        <p:spPr>
          <a:xfrm>
            <a:off x="762576" y="1014730"/>
            <a:ext cx="2440729"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en-US" altLang="zh-CN" sz="2400" b="0" kern="0" dirty="0" smtClean="0">
                <a:solidFill>
                  <a:srgbClr val="3A68A3"/>
                </a:solidFill>
                <a:latin typeface="Microsoft YaHei" charset="0"/>
                <a:ea typeface="Microsoft YaHei" charset="0"/>
                <a:cs typeface="Microsoft YaHei" charset="0"/>
              </a:rPr>
              <a:t>while</a:t>
            </a:r>
            <a:r>
              <a:rPr lang="zh-CN" altLang="en-US" sz="2400" b="0" kern="0" dirty="0" smtClean="0">
                <a:solidFill>
                  <a:srgbClr val="3A68A3"/>
                </a:solidFill>
                <a:latin typeface="Microsoft YaHei" charset="0"/>
                <a:ea typeface="Microsoft YaHei" charset="0"/>
                <a:cs typeface="Microsoft YaHei" charset="0"/>
              </a:rPr>
              <a:t>循环小结</a:t>
            </a:r>
            <a:endParaRPr lang="zh-CN" altLang="en-US" sz="2400" b="0" kern="0" dirty="0">
              <a:solidFill>
                <a:srgbClr val="3A68A3"/>
              </a:solidFill>
              <a:latin typeface="Microsoft YaHei" charset="0"/>
              <a:ea typeface="Microsoft YaHei" charset="0"/>
              <a:cs typeface="Microsoft YaHei" charset="0"/>
            </a:endParaRPr>
          </a:p>
        </p:txBody>
      </p:sp>
      <p:sp>
        <p:nvSpPr>
          <p:cNvPr id="8" name="矩形 7"/>
          <p:cNvSpPr/>
          <p:nvPr/>
        </p:nvSpPr>
        <p:spPr>
          <a:xfrm>
            <a:off x="1000990" y="1566438"/>
            <a:ext cx="8087591" cy="1938992"/>
          </a:xfrm>
          <a:prstGeom prst="rect">
            <a:avLst/>
          </a:prstGeom>
        </p:spPr>
        <p:txBody>
          <a:bodyPr wrap="square">
            <a:spAutoFit/>
          </a:bodyPr>
          <a:lstStyle/>
          <a:p>
            <a:pPr>
              <a:lnSpc>
                <a:spcPct val="150000"/>
              </a:lnSpc>
            </a:pPr>
            <a:r>
              <a:rPr lang="en-US" altLang="zh-CN" sz="2000" dirty="0">
                <a:latin typeface="Microsoft YaHei" charset="0"/>
                <a:ea typeface="Microsoft YaHei" charset="0"/>
                <a:cs typeface="Microsoft YaHei" charset="0"/>
              </a:rPr>
              <a:t>while</a:t>
            </a:r>
            <a:r>
              <a:rPr lang="zh-CN" altLang="en-US" sz="2000" dirty="0">
                <a:latin typeface="Microsoft YaHei" charset="0"/>
                <a:ea typeface="Microsoft YaHei" charset="0"/>
                <a:cs typeface="Microsoft YaHei" charset="0"/>
              </a:rPr>
              <a:t>循环与</a:t>
            </a:r>
            <a:r>
              <a:rPr lang="en-US" altLang="zh-CN" sz="2000" dirty="0">
                <a:latin typeface="Microsoft YaHei" charset="0"/>
                <a:ea typeface="Microsoft YaHei" charset="0"/>
                <a:cs typeface="Microsoft YaHei" charset="0"/>
              </a:rPr>
              <a:t>do...while</a:t>
            </a:r>
            <a:r>
              <a:rPr lang="zh-CN" altLang="en-US" sz="2000" dirty="0">
                <a:latin typeface="Microsoft YaHei" charset="0"/>
                <a:ea typeface="Microsoft YaHei" charset="0"/>
                <a:cs typeface="Microsoft YaHei" charset="0"/>
              </a:rPr>
              <a:t>循环的区别：</a:t>
            </a:r>
          </a:p>
          <a:p>
            <a:pPr>
              <a:lnSpc>
                <a:spcPct val="150000"/>
              </a:lnSpc>
            </a:pPr>
            <a:r>
              <a:rPr lang="en-US" altLang="zh-CN" sz="2000" dirty="0">
                <a:latin typeface="Microsoft YaHei" charset="0"/>
                <a:ea typeface="Microsoft YaHei" charset="0"/>
                <a:cs typeface="Microsoft YaHei" charset="0"/>
              </a:rPr>
              <a:t>while</a:t>
            </a:r>
            <a:r>
              <a:rPr lang="zh-CN" altLang="en-US" sz="2000" dirty="0">
                <a:latin typeface="Microsoft YaHei" charset="0"/>
                <a:ea typeface="Microsoft YaHei" charset="0"/>
                <a:cs typeface="Microsoft YaHei" charset="0"/>
              </a:rPr>
              <a:t>循环先判断条件，如果条件满足再循环执行代码块。</a:t>
            </a:r>
          </a:p>
          <a:p>
            <a:pPr>
              <a:lnSpc>
                <a:spcPct val="150000"/>
              </a:lnSpc>
            </a:pPr>
            <a:r>
              <a:rPr lang="en-US" altLang="zh-CN" sz="2000" dirty="0">
                <a:latin typeface="Microsoft YaHei" charset="0"/>
                <a:ea typeface="Microsoft YaHei" charset="0"/>
                <a:cs typeface="Microsoft YaHei" charset="0"/>
              </a:rPr>
              <a:t>do...while</a:t>
            </a:r>
            <a:r>
              <a:rPr lang="zh-CN" altLang="en-US" sz="2000" dirty="0">
                <a:latin typeface="Microsoft YaHei" charset="0"/>
                <a:ea typeface="Microsoft YaHei" charset="0"/>
                <a:cs typeface="Microsoft YaHei" charset="0"/>
              </a:rPr>
              <a:t>循环先执行一次代码块，再判断条件，如果条件满足在继续执行代码块。</a:t>
            </a:r>
          </a:p>
        </p:txBody>
      </p:sp>
      <p:sp>
        <p:nvSpPr>
          <p:cNvPr id="12" name="文本框 6"/>
          <p:cNvSpPr/>
          <p:nvPr/>
        </p:nvSpPr>
        <p:spPr>
          <a:xfrm>
            <a:off x="652779" y="7543"/>
            <a:ext cx="1940592"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smtClean="0">
                <a:latin typeface="Microsoft YaHei" charset="0"/>
                <a:ea typeface="Microsoft YaHei" charset="0"/>
                <a:cs typeface="Microsoft YaHei" charset="0"/>
              </a:rPr>
              <a:t>while</a:t>
            </a:r>
            <a:r>
              <a:rPr lang="zh-CN" altLang="en-US" sz="3200" b="0" dirty="0" smtClean="0">
                <a:latin typeface="Microsoft YaHei" charset="0"/>
                <a:ea typeface="Microsoft YaHei" charset="0"/>
                <a:cs typeface="Microsoft YaHei" charset="0"/>
              </a:rPr>
              <a:t>循环</a:t>
            </a:r>
            <a:endParaRPr sz="3200" b="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302098349"/>
      </p:ext>
    </p:extLst>
  </p:cSld>
  <p:clrMapOvr>
    <a:masterClrMapping/>
  </p:clrMapOvr>
  <p:transition spd="med"/>
  <p:timing>
    <p:tnLst>
      <p:par>
        <p:cTn id="1" dur="indefinite" restart="never" fill="hold"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0" y="2678939"/>
            <a:ext cx="9601200" cy="13234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8000" dirty="0" smtClean="0">
                <a:solidFill>
                  <a:srgbClr val="24599B"/>
                </a:solidFill>
                <a:latin typeface="Microsoft YaHei" charset="0"/>
                <a:ea typeface="Microsoft YaHei" charset="0"/>
                <a:cs typeface="Microsoft YaHei" charset="0"/>
              </a:rPr>
              <a:t>for</a:t>
            </a:r>
            <a:r>
              <a:rPr lang="zh-CN" altLang="en-US" sz="8000" dirty="0" smtClean="0">
                <a:solidFill>
                  <a:srgbClr val="24599B"/>
                </a:solidFill>
                <a:latin typeface="Microsoft YaHei" charset="0"/>
                <a:ea typeface="Microsoft YaHei" charset="0"/>
                <a:cs typeface="Microsoft YaHei" charset="0"/>
                <a:sym typeface="Helvetica"/>
              </a:rPr>
              <a:t>循环</a:t>
            </a:r>
            <a:endParaRPr lang="zh-CN" altLang="en-US" sz="8000" dirty="0">
              <a:solidFill>
                <a:srgbClr val="24599B"/>
              </a:solidFill>
              <a:latin typeface="Microsoft YaHei" charset="0"/>
              <a:ea typeface="Microsoft YaHei" charset="0"/>
              <a:cs typeface="Microsoft YaHei" charset="0"/>
              <a:sym typeface="Helvetica"/>
            </a:endParaRPr>
          </a:p>
        </p:txBody>
      </p:sp>
      <p:sp>
        <p:nvSpPr>
          <p:cNvPr id="4" name="文本框 6"/>
          <p:cNvSpPr/>
          <p:nvPr/>
        </p:nvSpPr>
        <p:spPr>
          <a:xfrm>
            <a:off x="652779" y="7543"/>
            <a:ext cx="1474117"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smtClean="0">
                <a:latin typeface="Microsoft YaHei" charset="0"/>
                <a:ea typeface="Microsoft YaHei" charset="0"/>
                <a:cs typeface="Microsoft YaHei" charset="0"/>
              </a:rPr>
              <a:t>for</a:t>
            </a:r>
            <a:r>
              <a:rPr lang="zh-CN" altLang="en-US" sz="3200" b="0" dirty="0" smtClean="0">
                <a:latin typeface="Microsoft YaHei" charset="0"/>
                <a:ea typeface="Microsoft YaHei" charset="0"/>
                <a:cs typeface="Microsoft YaHei" charset="0"/>
              </a:rPr>
              <a:t>循环</a:t>
            </a:r>
            <a:endParaRPr sz="3200" b="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1856466738"/>
      </p:ext>
    </p:extLst>
  </p:cSld>
  <p:clrMapOvr>
    <a:masterClrMapping/>
  </p:clrMapOvr>
  <p:transition spd="med"/>
  <p:timing>
    <p:tnLst>
      <p:par>
        <p:cTn id="1" dur="indefinite" restart="never" fill="hold"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 name="为什么要使用盒模型："/>
          <p:cNvSpPr/>
          <p:nvPr/>
        </p:nvSpPr>
        <p:spPr>
          <a:xfrm>
            <a:off x="762576" y="1014730"/>
            <a:ext cx="1474117"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en-US" altLang="zh-CN" sz="2400" b="0" kern="0" dirty="0" smtClean="0">
                <a:solidFill>
                  <a:srgbClr val="3A68A3"/>
                </a:solidFill>
                <a:latin typeface="Microsoft YaHei" charset="0"/>
                <a:ea typeface="Microsoft YaHei" charset="0"/>
                <a:cs typeface="Microsoft YaHei" charset="0"/>
              </a:rPr>
              <a:t>for</a:t>
            </a:r>
            <a:r>
              <a:rPr lang="zh-CN" altLang="en-US" sz="2400" b="0" kern="0" dirty="0" smtClean="0">
                <a:solidFill>
                  <a:srgbClr val="3A68A3"/>
                </a:solidFill>
                <a:latin typeface="Microsoft YaHei" charset="0"/>
                <a:ea typeface="Microsoft YaHei" charset="0"/>
                <a:cs typeface="Microsoft YaHei" charset="0"/>
              </a:rPr>
              <a:t>循环</a:t>
            </a:r>
            <a:endParaRPr lang="zh-CN" altLang="en-US" sz="2400" b="0" kern="0" dirty="0">
              <a:solidFill>
                <a:srgbClr val="3A68A3"/>
              </a:solidFill>
              <a:latin typeface="Microsoft YaHei" charset="0"/>
              <a:ea typeface="Microsoft YaHei" charset="0"/>
              <a:cs typeface="Microsoft YaHei" charset="0"/>
            </a:endParaRPr>
          </a:p>
        </p:txBody>
      </p:sp>
      <p:sp>
        <p:nvSpPr>
          <p:cNvPr id="8" name="矩形 7"/>
          <p:cNvSpPr/>
          <p:nvPr/>
        </p:nvSpPr>
        <p:spPr>
          <a:xfrm>
            <a:off x="1000990" y="1566438"/>
            <a:ext cx="8087591" cy="400110"/>
          </a:xfrm>
          <a:prstGeom prst="rect">
            <a:avLst/>
          </a:prstGeom>
        </p:spPr>
        <p:txBody>
          <a:bodyPr wrap="square">
            <a:spAutoFit/>
          </a:bodyPr>
          <a:lstStyle/>
          <a:p>
            <a:r>
              <a:rPr lang="zh-CN" altLang="en-US" sz="2000" dirty="0">
                <a:latin typeface="Microsoft YaHei" charset="0"/>
                <a:ea typeface="Microsoft YaHei" charset="0"/>
                <a:cs typeface="Microsoft YaHei" charset="0"/>
              </a:rPr>
              <a:t>循环可以将代码块执行指定的次数。</a:t>
            </a:r>
          </a:p>
        </p:txBody>
      </p:sp>
      <p:sp>
        <p:nvSpPr>
          <p:cNvPr id="6" name="文本框 5"/>
          <p:cNvSpPr txBox="1"/>
          <p:nvPr/>
        </p:nvSpPr>
        <p:spPr>
          <a:xfrm>
            <a:off x="1000990" y="2454145"/>
            <a:ext cx="605290" cy="400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2000" b="1" i="0" u="none" strike="noStrike" cap="none" spc="0" normalizeH="0" baseline="0" dirty="0" smtClean="0">
                <a:ln>
                  <a:noFill/>
                </a:ln>
                <a:solidFill>
                  <a:srgbClr val="000000"/>
                </a:solidFill>
                <a:effectLst/>
                <a:uFillTx/>
                <a:latin typeface="Microsoft YaHei" charset="0"/>
                <a:ea typeface="Microsoft YaHei" charset="0"/>
                <a:cs typeface="Microsoft YaHei" charset="0"/>
                <a:sym typeface="Helvetica"/>
              </a:rPr>
              <a:t>语法</a:t>
            </a:r>
            <a:endParaRPr kumimoji="0" lang="zh-CN" altLang="en-US" sz="2000" b="1" i="0" u="none" strike="noStrike" cap="none" spc="0" normalizeH="0" baseline="0" dirty="0">
              <a:ln>
                <a:noFill/>
              </a:ln>
              <a:solidFill>
                <a:srgbClr val="000000"/>
              </a:solidFill>
              <a:effectLst/>
              <a:uFillTx/>
              <a:latin typeface="Microsoft YaHei" charset="0"/>
              <a:ea typeface="Microsoft YaHei" charset="0"/>
              <a:cs typeface="Microsoft YaHei" charset="0"/>
              <a:sym typeface="Helvetica"/>
            </a:endParaRPr>
          </a:p>
        </p:txBody>
      </p:sp>
      <p:sp>
        <p:nvSpPr>
          <p:cNvPr id="16" name="文本框 6"/>
          <p:cNvSpPr/>
          <p:nvPr/>
        </p:nvSpPr>
        <p:spPr>
          <a:xfrm>
            <a:off x="652779" y="7543"/>
            <a:ext cx="1474117"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smtClean="0">
                <a:latin typeface="Microsoft YaHei" charset="0"/>
                <a:ea typeface="Microsoft YaHei" charset="0"/>
                <a:cs typeface="Microsoft YaHei" charset="0"/>
              </a:rPr>
              <a:t>for</a:t>
            </a:r>
            <a:r>
              <a:rPr lang="zh-CN" altLang="en-US" sz="3200" b="0" dirty="0" smtClean="0">
                <a:latin typeface="Microsoft YaHei" charset="0"/>
                <a:ea typeface="Microsoft YaHei" charset="0"/>
                <a:cs typeface="Microsoft YaHei" charset="0"/>
              </a:rPr>
              <a:t>循环</a:t>
            </a:r>
            <a:endParaRPr sz="3200" b="0" dirty="0">
              <a:latin typeface="Microsoft YaHei" charset="0"/>
              <a:ea typeface="Microsoft YaHei" charset="0"/>
              <a:cs typeface="Microsoft YaHei" charset="0"/>
            </a:endParaRPr>
          </a:p>
        </p:txBody>
      </p:sp>
      <p:sp>
        <p:nvSpPr>
          <p:cNvPr id="2" name="矩形 1"/>
          <p:cNvSpPr/>
          <p:nvPr/>
        </p:nvSpPr>
        <p:spPr>
          <a:xfrm>
            <a:off x="1000990" y="2975586"/>
            <a:ext cx="5302828" cy="1323439"/>
          </a:xfrm>
          <a:prstGeom prst="rect">
            <a:avLst/>
          </a:prstGeom>
        </p:spPr>
        <p:txBody>
          <a:bodyPr wrap="square">
            <a:spAutoFit/>
          </a:bodyPr>
          <a:lstStyle/>
          <a:p>
            <a:r>
              <a:rPr lang="en-US" altLang="zh-CN" sz="2000" dirty="0">
                <a:solidFill>
                  <a:schemeClr val="accent1">
                    <a:lumMod val="75000"/>
                  </a:schemeClr>
                </a:solidFill>
                <a:latin typeface="Microsoft YaHei" charset="0"/>
                <a:ea typeface="Microsoft YaHei" charset="0"/>
                <a:cs typeface="Microsoft YaHei" charset="0"/>
              </a:rPr>
              <a:t>for</a:t>
            </a:r>
            <a:r>
              <a:rPr lang="zh-CN" altLang="en-US" sz="2000" dirty="0">
                <a:solidFill>
                  <a:schemeClr val="accent1">
                    <a:lumMod val="75000"/>
                  </a:schemeClr>
                </a:solidFill>
                <a:latin typeface="Microsoft YaHei" charset="0"/>
                <a:ea typeface="Microsoft YaHei" charset="0"/>
                <a:cs typeface="Microsoft YaHei" charset="0"/>
              </a:rPr>
              <a:t>（单次表达式</a:t>
            </a:r>
            <a:r>
              <a:rPr lang="en-US" altLang="zh-CN" sz="2000" dirty="0">
                <a:solidFill>
                  <a:schemeClr val="accent1">
                    <a:lumMod val="75000"/>
                  </a:schemeClr>
                </a:solidFill>
                <a:latin typeface="Microsoft YaHei" charset="0"/>
                <a:ea typeface="Microsoft YaHei" charset="0"/>
                <a:cs typeface="Microsoft YaHei" charset="0"/>
              </a:rPr>
              <a:t>;</a:t>
            </a:r>
            <a:r>
              <a:rPr lang="zh-CN" altLang="en-US" sz="2000" dirty="0">
                <a:solidFill>
                  <a:schemeClr val="accent1">
                    <a:lumMod val="75000"/>
                  </a:schemeClr>
                </a:solidFill>
                <a:latin typeface="Microsoft YaHei" charset="0"/>
                <a:ea typeface="Microsoft YaHei" charset="0"/>
                <a:cs typeface="Microsoft YaHei" charset="0"/>
              </a:rPr>
              <a:t>条件表达式</a:t>
            </a:r>
            <a:r>
              <a:rPr lang="en-US" altLang="zh-CN" sz="2000" dirty="0">
                <a:solidFill>
                  <a:schemeClr val="accent1">
                    <a:lumMod val="75000"/>
                  </a:schemeClr>
                </a:solidFill>
                <a:latin typeface="Microsoft YaHei" charset="0"/>
                <a:ea typeface="Microsoft YaHei" charset="0"/>
                <a:cs typeface="Microsoft YaHei" charset="0"/>
              </a:rPr>
              <a:t>;</a:t>
            </a:r>
            <a:r>
              <a:rPr lang="zh-CN" altLang="en-US" sz="2000" dirty="0">
                <a:solidFill>
                  <a:schemeClr val="accent1">
                    <a:lumMod val="75000"/>
                  </a:schemeClr>
                </a:solidFill>
                <a:latin typeface="Microsoft YaHei" charset="0"/>
                <a:ea typeface="Microsoft YaHei" charset="0"/>
                <a:cs typeface="Microsoft YaHei" charset="0"/>
              </a:rPr>
              <a:t>末尾循环体）</a:t>
            </a:r>
          </a:p>
          <a:p>
            <a:r>
              <a:rPr lang="en-US" altLang="zh-CN" sz="2000" dirty="0">
                <a:solidFill>
                  <a:schemeClr val="accent1">
                    <a:lumMod val="75000"/>
                  </a:schemeClr>
                </a:solidFill>
                <a:latin typeface="Microsoft YaHei" charset="0"/>
                <a:ea typeface="Microsoft YaHei" charset="0"/>
                <a:cs typeface="Microsoft YaHei" charset="0"/>
              </a:rPr>
              <a:t>{</a:t>
            </a:r>
          </a:p>
          <a:p>
            <a:r>
              <a:rPr lang="zh-CN" altLang="en-US" sz="2000" dirty="0">
                <a:solidFill>
                  <a:schemeClr val="accent1">
                    <a:lumMod val="75000"/>
                  </a:schemeClr>
                </a:solidFill>
                <a:latin typeface="Microsoft YaHei" charset="0"/>
                <a:ea typeface="Microsoft YaHei" charset="0"/>
                <a:cs typeface="Microsoft YaHei" charset="0"/>
              </a:rPr>
              <a:t>	中间循环体；</a:t>
            </a:r>
          </a:p>
          <a:p>
            <a:r>
              <a:rPr lang="en-US" altLang="zh-CN" sz="2000" dirty="0">
                <a:solidFill>
                  <a:schemeClr val="accent1">
                    <a:lumMod val="75000"/>
                  </a:schemeClr>
                </a:solidFill>
                <a:latin typeface="Microsoft YaHei" charset="0"/>
                <a:ea typeface="Microsoft YaHei" charset="0"/>
                <a:cs typeface="Microsoft YaHei" charset="0"/>
              </a:rPr>
              <a:t>}</a:t>
            </a:r>
            <a:endParaRPr lang="zh-CN" altLang="en-US" sz="2000" dirty="0">
              <a:solidFill>
                <a:schemeClr val="accent1">
                  <a:lumMod val="75000"/>
                </a:schemeClr>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1290955192"/>
      </p:ext>
    </p:extLst>
  </p:cSld>
  <p:clrMapOvr>
    <a:masterClrMapping/>
  </p:clrMapOvr>
  <p:transition spd="med"/>
  <p:timing>
    <p:tnLst>
      <p:par>
        <p:cTn id="1" dur="indefinite" restart="never" fill="hold"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 name="为什么要使用盒模型："/>
          <p:cNvSpPr/>
          <p:nvPr/>
        </p:nvSpPr>
        <p:spPr>
          <a:xfrm>
            <a:off x="762576" y="1014730"/>
            <a:ext cx="2129746"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en-US" altLang="zh-CN" sz="2400" b="0" kern="0" dirty="0" smtClean="0">
                <a:solidFill>
                  <a:srgbClr val="3A68A3"/>
                </a:solidFill>
                <a:latin typeface="Microsoft YaHei" charset="0"/>
                <a:ea typeface="Microsoft YaHei" charset="0"/>
                <a:cs typeface="Microsoft YaHei" charset="0"/>
              </a:rPr>
              <a:t>for</a:t>
            </a:r>
            <a:r>
              <a:rPr lang="zh-CN" altLang="en-US" sz="2400" b="0" kern="0" dirty="0" smtClean="0">
                <a:solidFill>
                  <a:srgbClr val="3A68A3"/>
                </a:solidFill>
                <a:latin typeface="Microsoft YaHei" charset="0"/>
                <a:ea typeface="Microsoft YaHei" charset="0"/>
                <a:cs typeface="Microsoft YaHei" charset="0"/>
              </a:rPr>
              <a:t>循环实例</a:t>
            </a:r>
            <a:endParaRPr lang="zh-CN" altLang="en-US" sz="2400" b="0" kern="0" dirty="0">
              <a:solidFill>
                <a:srgbClr val="3A68A3"/>
              </a:solidFill>
              <a:latin typeface="Microsoft YaHei" charset="0"/>
              <a:ea typeface="Microsoft YaHei" charset="0"/>
              <a:cs typeface="Microsoft YaHei" charset="0"/>
            </a:endParaRPr>
          </a:p>
        </p:txBody>
      </p:sp>
      <p:sp>
        <p:nvSpPr>
          <p:cNvPr id="16" name="文本框 6"/>
          <p:cNvSpPr/>
          <p:nvPr/>
        </p:nvSpPr>
        <p:spPr>
          <a:xfrm>
            <a:off x="652779" y="7543"/>
            <a:ext cx="1474117"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smtClean="0">
                <a:latin typeface="Microsoft YaHei" charset="0"/>
                <a:ea typeface="Microsoft YaHei" charset="0"/>
                <a:cs typeface="Microsoft YaHei" charset="0"/>
              </a:rPr>
              <a:t>for</a:t>
            </a:r>
            <a:r>
              <a:rPr lang="zh-CN" altLang="en-US" sz="3200" b="0" dirty="0" smtClean="0">
                <a:latin typeface="Microsoft YaHei" charset="0"/>
                <a:ea typeface="Microsoft YaHei" charset="0"/>
                <a:cs typeface="Microsoft YaHei" charset="0"/>
              </a:rPr>
              <a:t>循环</a:t>
            </a:r>
            <a:endParaRPr sz="3200" b="0" dirty="0">
              <a:latin typeface="Microsoft YaHei" charset="0"/>
              <a:ea typeface="Microsoft YaHei" charset="0"/>
              <a:cs typeface="Microsoft YaHei" charset="0"/>
            </a:endParaRPr>
          </a:p>
        </p:txBody>
      </p:sp>
      <p:sp>
        <p:nvSpPr>
          <p:cNvPr id="7" name="矩形 6"/>
          <p:cNvSpPr/>
          <p:nvPr/>
        </p:nvSpPr>
        <p:spPr>
          <a:xfrm>
            <a:off x="679447" y="1829532"/>
            <a:ext cx="4502153" cy="2554545"/>
          </a:xfrm>
          <a:prstGeom prst="rect">
            <a:avLst/>
          </a:prstGeom>
          <a:ln>
            <a:solidFill>
              <a:schemeClr val="accent1">
                <a:lumMod val="75000"/>
              </a:schemeClr>
            </a:solidFill>
          </a:ln>
        </p:spPr>
        <p:style>
          <a:lnRef idx="2">
            <a:schemeClr val="accent4"/>
          </a:lnRef>
          <a:fillRef idx="1">
            <a:schemeClr val="lt1"/>
          </a:fillRef>
          <a:effectRef idx="0">
            <a:schemeClr val="accent4"/>
          </a:effectRef>
          <a:fontRef idx="minor">
            <a:schemeClr val="dk1"/>
          </a:fontRef>
        </p:style>
        <p:txBody>
          <a:bodyPr wrap="square">
            <a:spAutoFit/>
          </a:bodyPr>
          <a:lstStyle/>
          <a:p>
            <a:r>
              <a:rPr lang="en-US" altLang="zh-CN" sz="1600" dirty="0">
                <a:solidFill>
                  <a:schemeClr val="accent6">
                    <a:lumMod val="50000"/>
                  </a:schemeClr>
                </a:solidFill>
                <a:latin typeface="Microsoft YaHei" charset="0"/>
                <a:ea typeface="Microsoft YaHei" charset="0"/>
                <a:cs typeface="Microsoft YaHei" charset="0"/>
              </a:rPr>
              <a:t>&lt;script type="text/</a:t>
            </a:r>
            <a:r>
              <a:rPr lang="en-US" altLang="zh-CN" sz="1600" dirty="0" err="1">
                <a:solidFill>
                  <a:schemeClr val="accent6">
                    <a:lumMod val="50000"/>
                  </a:schemeClr>
                </a:solidFill>
                <a:latin typeface="Microsoft YaHei" charset="0"/>
                <a:ea typeface="Microsoft YaHei" charset="0"/>
                <a:cs typeface="Microsoft YaHei" charset="0"/>
              </a:rPr>
              <a:t>javascript</a:t>
            </a:r>
            <a:r>
              <a:rPr lang="en-US" altLang="zh-CN" sz="1600" dirty="0">
                <a:solidFill>
                  <a:schemeClr val="accent6">
                    <a:lumMod val="50000"/>
                  </a:schemeClr>
                </a:solidFill>
                <a:latin typeface="Microsoft YaHei" charset="0"/>
                <a:ea typeface="Microsoft YaHei" charset="0"/>
                <a:cs typeface="Microsoft YaHei" charset="0"/>
              </a:rPr>
              <a:t>"&gt;</a:t>
            </a:r>
          </a:p>
          <a:p>
            <a:endParaRPr lang="zh-CN" altLang="en-US" sz="1600" dirty="0" smtClean="0">
              <a:solidFill>
                <a:schemeClr val="accent6">
                  <a:lumMod val="50000"/>
                </a:schemeClr>
              </a:solidFill>
              <a:latin typeface="Microsoft YaHei" charset="0"/>
              <a:ea typeface="Microsoft YaHei" charset="0"/>
              <a:cs typeface="Microsoft YaHei" charset="0"/>
            </a:endParaRPr>
          </a:p>
          <a:p>
            <a:r>
              <a:rPr lang="zh-CN" altLang="en-US" sz="1600" dirty="0" smtClean="0">
                <a:solidFill>
                  <a:schemeClr val="accent6">
                    <a:lumMod val="50000"/>
                  </a:schemeClr>
                </a:solidFill>
                <a:latin typeface="Microsoft YaHei" charset="0"/>
                <a:ea typeface="Microsoft YaHei" charset="0"/>
                <a:cs typeface="Microsoft YaHei" charset="0"/>
              </a:rPr>
              <a:t>   </a:t>
            </a:r>
            <a:r>
              <a:rPr lang="en-US" altLang="zh-CN" sz="1600" dirty="0" err="1" smtClean="0">
                <a:solidFill>
                  <a:schemeClr val="accent6">
                    <a:lumMod val="50000"/>
                  </a:schemeClr>
                </a:solidFill>
                <a:latin typeface="Microsoft YaHei" charset="0"/>
                <a:ea typeface="Microsoft YaHei" charset="0"/>
                <a:cs typeface="Microsoft YaHei" charset="0"/>
              </a:rPr>
              <a:t>var</a:t>
            </a:r>
            <a:r>
              <a:rPr lang="en-US" altLang="zh-CN" sz="1600" dirty="0" smtClean="0">
                <a:solidFill>
                  <a:schemeClr val="accent6">
                    <a:lumMod val="50000"/>
                  </a:schemeClr>
                </a:solidFill>
                <a:latin typeface="Microsoft YaHei" charset="0"/>
                <a:ea typeface="Microsoft YaHei" charset="0"/>
                <a:cs typeface="Microsoft YaHei" charset="0"/>
              </a:rPr>
              <a:t> </a:t>
            </a:r>
            <a:r>
              <a:rPr lang="en-US" altLang="zh-CN" sz="1600" dirty="0">
                <a:solidFill>
                  <a:schemeClr val="accent6">
                    <a:lumMod val="50000"/>
                  </a:schemeClr>
                </a:solidFill>
                <a:latin typeface="Microsoft YaHei" charset="0"/>
                <a:ea typeface="Microsoft YaHei" charset="0"/>
                <a:cs typeface="Microsoft YaHei" charset="0"/>
              </a:rPr>
              <a:t>cars = ["</a:t>
            </a:r>
            <a:r>
              <a:rPr lang="en-US" altLang="zh-CN" sz="1600" dirty="0" err="1">
                <a:solidFill>
                  <a:schemeClr val="accent6">
                    <a:lumMod val="50000"/>
                  </a:schemeClr>
                </a:solidFill>
                <a:latin typeface="Microsoft YaHei" charset="0"/>
                <a:ea typeface="Microsoft YaHei" charset="0"/>
                <a:cs typeface="Microsoft YaHei" charset="0"/>
              </a:rPr>
              <a:t>Benz","BMW","Audi","Volvo</a:t>
            </a:r>
            <a:r>
              <a:rPr lang="en-US" altLang="zh-CN" sz="1600" dirty="0">
                <a:solidFill>
                  <a:schemeClr val="accent6">
                    <a:lumMod val="50000"/>
                  </a:schemeClr>
                </a:solidFill>
                <a:latin typeface="Microsoft YaHei" charset="0"/>
                <a:ea typeface="Microsoft YaHei" charset="0"/>
                <a:cs typeface="Microsoft YaHei" charset="0"/>
              </a:rPr>
              <a:t>"];</a:t>
            </a:r>
          </a:p>
          <a:p>
            <a:endParaRPr lang="zh-CN" altLang="en-US" sz="1600" dirty="0" smtClean="0">
              <a:solidFill>
                <a:schemeClr val="accent6">
                  <a:lumMod val="50000"/>
                </a:schemeClr>
              </a:solidFill>
              <a:latin typeface="Microsoft YaHei" charset="0"/>
              <a:ea typeface="Microsoft YaHei" charset="0"/>
              <a:cs typeface="Microsoft YaHei" charset="0"/>
            </a:endParaRPr>
          </a:p>
          <a:p>
            <a:r>
              <a:rPr lang="zh-CN" altLang="en-US" sz="1600" dirty="0" smtClean="0">
                <a:solidFill>
                  <a:schemeClr val="accent6">
                    <a:lumMod val="50000"/>
                  </a:schemeClr>
                </a:solidFill>
                <a:latin typeface="Microsoft YaHei" charset="0"/>
                <a:ea typeface="Microsoft YaHei" charset="0"/>
                <a:cs typeface="Microsoft YaHei" charset="0"/>
              </a:rPr>
              <a:t>   </a:t>
            </a:r>
            <a:r>
              <a:rPr lang="mr-IN" altLang="zh-CN" sz="1600" dirty="0" err="1" smtClean="0">
                <a:solidFill>
                  <a:schemeClr val="accent6">
                    <a:lumMod val="50000"/>
                  </a:schemeClr>
                </a:solidFill>
                <a:latin typeface="Microsoft YaHei" charset="0"/>
                <a:ea typeface="Microsoft YaHei" charset="0"/>
                <a:cs typeface="Microsoft YaHei" charset="0"/>
              </a:rPr>
              <a:t>for</a:t>
            </a:r>
            <a:r>
              <a:rPr lang="mr-IN" altLang="zh-CN" sz="1600" dirty="0" smtClean="0">
                <a:solidFill>
                  <a:schemeClr val="accent6">
                    <a:lumMod val="50000"/>
                  </a:schemeClr>
                </a:solidFill>
                <a:latin typeface="Microsoft YaHei" charset="0"/>
                <a:ea typeface="Microsoft YaHei" charset="0"/>
                <a:cs typeface="Microsoft YaHei" charset="0"/>
              </a:rPr>
              <a:t>(</a:t>
            </a:r>
            <a:r>
              <a:rPr lang="mr-IN" altLang="zh-CN" sz="1600" dirty="0" err="1" smtClean="0">
                <a:solidFill>
                  <a:schemeClr val="accent6">
                    <a:lumMod val="50000"/>
                  </a:schemeClr>
                </a:solidFill>
                <a:latin typeface="Microsoft YaHei" charset="0"/>
                <a:ea typeface="Microsoft YaHei" charset="0"/>
                <a:cs typeface="Microsoft YaHei" charset="0"/>
              </a:rPr>
              <a:t>var</a:t>
            </a:r>
            <a:r>
              <a:rPr lang="mr-IN" altLang="zh-CN" sz="1600" dirty="0" smtClean="0">
                <a:solidFill>
                  <a:schemeClr val="accent6">
                    <a:lumMod val="50000"/>
                  </a:schemeClr>
                </a:solidFill>
                <a:latin typeface="Microsoft YaHei" charset="0"/>
                <a:ea typeface="Microsoft YaHei" charset="0"/>
                <a:cs typeface="Microsoft YaHei" charset="0"/>
              </a:rPr>
              <a:t> </a:t>
            </a:r>
            <a:r>
              <a:rPr lang="mr-IN" altLang="zh-CN" sz="1600" dirty="0" err="1">
                <a:solidFill>
                  <a:schemeClr val="accent6">
                    <a:lumMod val="50000"/>
                  </a:schemeClr>
                </a:solidFill>
                <a:latin typeface="Microsoft YaHei" charset="0"/>
                <a:ea typeface="Microsoft YaHei" charset="0"/>
                <a:cs typeface="Microsoft YaHei" charset="0"/>
              </a:rPr>
              <a:t>i</a:t>
            </a:r>
            <a:r>
              <a:rPr lang="mr-IN" altLang="zh-CN" sz="1600" dirty="0">
                <a:solidFill>
                  <a:schemeClr val="accent6">
                    <a:lumMod val="50000"/>
                  </a:schemeClr>
                </a:solidFill>
                <a:latin typeface="Microsoft YaHei" charset="0"/>
                <a:ea typeface="Microsoft YaHei" charset="0"/>
                <a:cs typeface="Microsoft YaHei" charset="0"/>
              </a:rPr>
              <a:t> = 0; </a:t>
            </a:r>
            <a:r>
              <a:rPr lang="mr-IN" altLang="zh-CN" sz="1600" dirty="0" err="1">
                <a:solidFill>
                  <a:schemeClr val="accent6">
                    <a:lumMod val="50000"/>
                  </a:schemeClr>
                </a:solidFill>
                <a:latin typeface="Microsoft YaHei" charset="0"/>
                <a:ea typeface="Microsoft YaHei" charset="0"/>
                <a:cs typeface="Microsoft YaHei" charset="0"/>
              </a:rPr>
              <a:t>i</a:t>
            </a:r>
            <a:r>
              <a:rPr lang="mr-IN" altLang="zh-CN" sz="1600" dirty="0">
                <a:solidFill>
                  <a:schemeClr val="accent6">
                    <a:lumMod val="50000"/>
                  </a:schemeClr>
                </a:solidFill>
                <a:latin typeface="Microsoft YaHei" charset="0"/>
                <a:ea typeface="Microsoft YaHei" charset="0"/>
                <a:cs typeface="Microsoft YaHei" charset="0"/>
              </a:rPr>
              <a:t> &lt; </a:t>
            </a:r>
            <a:r>
              <a:rPr lang="mr-IN" altLang="zh-CN" sz="1600" dirty="0" err="1">
                <a:solidFill>
                  <a:schemeClr val="accent6">
                    <a:lumMod val="50000"/>
                  </a:schemeClr>
                </a:solidFill>
                <a:latin typeface="Microsoft YaHei" charset="0"/>
                <a:ea typeface="Microsoft YaHei" charset="0"/>
                <a:cs typeface="Microsoft YaHei" charset="0"/>
              </a:rPr>
              <a:t>cars.length</a:t>
            </a:r>
            <a:r>
              <a:rPr lang="mr-IN" altLang="zh-CN" sz="1600" dirty="0">
                <a:solidFill>
                  <a:schemeClr val="accent6">
                    <a:lumMod val="50000"/>
                  </a:schemeClr>
                </a:solidFill>
                <a:latin typeface="Microsoft YaHei" charset="0"/>
                <a:ea typeface="Microsoft YaHei" charset="0"/>
                <a:cs typeface="Microsoft YaHei" charset="0"/>
              </a:rPr>
              <a:t>; </a:t>
            </a:r>
            <a:r>
              <a:rPr lang="mr-IN" altLang="zh-CN" sz="1600" dirty="0" err="1">
                <a:solidFill>
                  <a:schemeClr val="accent6">
                    <a:lumMod val="50000"/>
                  </a:schemeClr>
                </a:solidFill>
                <a:latin typeface="Microsoft YaHei" charset="0"/>
                <a:ea typeface="Microsoft YaHei" charset="0"/>
                <a:cs typeface="Microsoft YaHei" charset="0"/>
              </a:rPr>
              <a:t>i</a:t>
            </a:r>
            <a:r>
              <a:rPr lang="mr-IN" altLang="zh-CN" sz="1600" dirty="0">
                <a:solidFill>
                  <a:schemeClr val="accent6">
                    <a:lumMod val="50000"/>
                  </a:schemeClr>
                </a:solidFill>
                <a:latin typeface="Microsoft YaHei" charset="0"/>
                <a:ea typeface="Microsoft YaHei" charset="0"/>
                <a:cs typeface="Microsoft YaHei" charset="0"/>
              </a:rPr>
              <a:t>++) </a:t>
            </a:r>
            <a:r>
              <a:rPr lang="mr-IN" altLang="zh-CN" sz="1600" dirty="0" smtClean="0">
                <a:solidFill>
                  <a:schemeClr val="accent6">
                    <a:lumMod val="50000"/>
                  </a:schemeClr>
                </a:solidFill>
                <a:latin typeface="Microsoft YaHei" charset="0"/>
                <a:ea typeface="Microsoft YaHei" charset="0"/>
                <a:cs typeface="Microsoft YaHei" charset="0"/>
              </a:rPr>
              <a:t>{</a:t>
            </a:r>
            <a:endParaRPr lang="zh-CN" altLang="en-US" sz="1600" dirty="0">
              <a:solidFill>
                <a:schemeClr val="accent6">
                  <a:lumMod val="50000"/>
                </a:schemeClr>
              </a:solidFill>
              <a:latin typeface="Microsoft YaHei" charset="0"/>
              <a:ea typeface="Microsoft YaHei" charset="0"/>
              <a:cs typeface="Microsoft YaHei" charset="0"/>
            </a:endParaRPr>
          </a:p>
          <a:p>
            <a:endParaRPr lang="zh-CN" altLang="en-US" sz="1600" dirty="0">
              <a:solidFill>
                <a:schemeClr val="accent6">
                  <a:lumMod val="50000"/>
                </a:schemeClr>
              </a:solidFill>
              <a:latin typeface="Microsoft YaHei" charset="0"/>
              <a:ea typeface="Microsoft YaHei" charset="0"/>
              <a:cs typeface="Microsoft YaHei" charset="0"/>
            </a:endParaRPr>
          </a:p>
          <a:p>
            <a:r>
              <a:rPr lang="zh-CN" altLang="en-US" sz="1600" dirty="0" smtClean="0">
                <a:solidFill>
                  <a:schemeClr val="accent6">
                    <a:lumMod val="50000"/>
                  </a:schemeClr>
                </a:solidFill>
                <a:latin typeface="Microsoft YaHei" charset="0"/>
                <a:ea typeface="Microsoft YaHei" charset="0"/>
                <a:cs typeface="Microsoft YaHei" charset="0"/>
              </a:rPr>
              <a:t>      </a:t>
            </a:r>
            <a:r>
              <a:rPr lang="en-US" altLang="zh-CN" sz="1600" dirty="0" err="1" smtClean="0">
                <a:solidFill>
                  <a:schemeClr val="accent6">
                    <a:lumMod val="50000"/>
                  </a:schemeClr>
                </a:solidFill>
                <a:latin typeface="Microsoft YaHei" charset="0"/>
                <a:ea typeface="Microsoft YaHei" charset="0"/>
                <a:cs typeface="Microsoft YaHei" charset="0"/>
              </a:rPr>
              <a:t>document.write</a:t>
            </a:r>
            <a:r>
              <a:rPr lang="en-US" altLang="zh-CN" sz="1600" dirty="0" smtClean="0">
                <a:solidFill>
                  <a:schemeClr val="accent6">
                    <a:lumMod val="50000"/>
                  </a:schemeClr>
                </a:solidFill>
                <a:latin typeface="Microsoft YaHei" charset="0"/>
                <a:ea typeface="Microsoft YaHei" charset="0"/>
                <a:cs typeface="Microsoft YaHei" charset="0"/>
              </a:rPr>
              <a:t>(cars[</a:t>
            </a:r>
            <a:r>
              <a:rPr lang="en-US" altLang="zh-CN" sz="1600" dirty="0" err="1" smtClean="0">
                <a:solidFill>
                  <a:schemeClr val="accent6">
                    <a:lumMod val="50000"/>
                  </a:schemeClr>
                </a:solidFill>
                <a:latin typeface="Microsoft YaHei" charset="0"/>
                <a:ea typeface="Microsoft YaHei" charset="0"/>
                <a:cs typeface="Microsoft YaHei" charset="0"/>
              </a:rPr>
              <a:t>i</a:t>
            </a:r>
            <a:r>
              <a:rPr lang="en-US" altLang="zh-CN" sz="1600" dirty="0">
                <a:solidFill>
                  <a:schemeClr val="accent6">
                    <a:lumMod val="50000"/>
                  </a:schemeClr>
                </a:solidFill>
                <a:latin typeface="Microsoft YaHei" charset="0"/>
                <a:ea typeface="Microsoft YaHei" charset="0"/>
                <a:cs typeface="Microsoft YaHei" charset="0"/>
              </a:rPr>
              <a:t>] + "&lt;</a:t>
            </a:r>
            <a:r>
              <a:rPr lang="en-US" altLang="zh-CN" sz="1600" dirty="0" err="1">
                <a:solidFill>
                  <a:schemeClr val="accent6">
                    <a:lumMod val="50000"/>
                  </a:schemeClr>
                </a:solidFill>
                <a:latin typeface="Microsoft YaHei" charset="0"/>
                <a:ea typeface="Microsoft YaHei" charset="0"/>
                <a:cs typeface="Microsoft YaHei" charset="0"/>
              </a:rPr>
              <a:t>br</a:t>
            </a:r>
            <a:r>
              <a:rPr lang="en-US" altLang="zh-CN" sz="1600" dirty="0">
                <a:solidFill>
                  <a:schemeClr val="accent6">
                    <a:lumMod val="50000"/>
                  </a:schemeClr>
                </a:solidFill>
                <a:latin typeface="Microsoft YaHei" charset="0"/>
                <a:ea typeface="Microsoft YaHei" charset="0"/>
                <a:cs typeface="Microsoft YaHei" charset="0"/>
              </a:rPr>
              <a:t>&gt;");</a:t>
            </a:r>
          </a:p>
          <a:p>
            <a:endParaRPr lang="zh-CN" altLang="en-US" sz="1600" dirty="0" smtClean="0">
              <a:solidFill>
                <a:schemeClr val="accent6">
                  <a:lumMod val="50000"/>
                </a:schemeClr>
              </a:solidFill>
              <a:latin typeface="Microsoft YaHei" charset="0"/>
              <a:ea typeface="Microsoft YaHei" charset="0"/>
              <a:cs typeface="Microsoft YaHei" charset="0"/>
            </a:endParaRPr>
          </a:p>
          <a:p>
            <a:r>
              <a:rPr lang="zh-CN" altLang="en-US" sz="1600" dirty="0" smtClean="0">
                <a:solidFill>
                  <a:schemeClr val="accent6">
                    <a:lumMod val="50000"/>
                  </a:schemeClr>
                </a:solidFill>
                <a:latin typeface="Microsoft YaHei" charset="0"/>
                <a:ea typeface="Microsoft YaHei" charset="0"/>
                <a:cs typeface="Microsoft YaHei" charset="0"/>
              </a:rPr>
              <a:t>   </a:t>
            </a:r>
            <a:r>
              <a:rPr lang="en-US" altLang="zh-CN" sz="1600" dirty="0" smtClean="0">
                <a:solidFill>
                  <a:schemeClr val="accent6">
                    <a:lumMod val="50000"/>
                  </a:schemeClr>
                </a:solidFill>
                <a:latin typeface="Microsoft YaHei" charset="0"/>
                <a:ea typeface="Microsoft YaHei" charset="0"/>
                <a:cs typeface="Microsoft YaHei" charset="0"/>
              </a:rPr>
              <a:t>}</a:t>
            </a:r>
            <a:endParaRPr lang="en-US" altLang="zh-CN" sz="1600" dirty="0">
              <a:solidFill>
                <a:schemeClr val="accent6">
                  <a:lumMod val="50000"/>
                </a:schemeClr>
              </a:solidFill>
              <a:latin typeface="Microsoft YaHei" charset="0"/>
              <a:ea typeface="Microsoft YaHei" charset="0"/>
              <a:cs typeface="Microsoft YaHei" charset="0"/>
            </a:endParaRPr>
          </a:p>
          <a:p>
            <a:r>
              <a:rPr lang="en-US" altLang="zh-CN" sz="1600" dirty="0">
                <a:solidFill>
                  <a:schemeClr val="accent6">
                    <a:lumMod val="50000"/>
                  </a:schemeClr>
                </a:solidFill>
                <a:latin typeface="Microsoft YaHei" charset="0"/>
                <a:ea typeface="Microsoft YaHei" charset="0"/>
                <a:cs typeface="Microsoft YaHei" charset="0"/>
              </a:rPr>
              <a:t>&lt;/script&gt;</a:t>
            </a:r>
            <a:endParaRPr lang="mr-IN" altLang="zh-CN" sz="1600" dirty="0">
              <a:solidFill>
                <a:schemeClr val="accent6">
                  <a:lumMod val="50000"/>
                </a:schemeClr>
              </a:solidFill>
              <a:latin typeface="Microsoft YaHei" charset="0"/>
              <a:ea typeface="Microsoft YaHei" charset="0"/>
              <a:cs typeface="Microsoft YaHei" charset="0"/>
            </a:endParaRPr>
          </a:p>
        </p:txBody>
      </p:sp>
      <p:sp>
        <p:nvSpPr>
          <p:cNvPr id="9" name="文本框 8"/>
          <p:cNvSpPr txBox="1"/>
          <p:nvPr/>
        </p:nvSpPr>
        <p:spPr>
          <a:xfrm>
            <a:off x="5846615" y="1330766"/>
            <a:ext cx="1118251" cy="400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2000" b="0" i="0" u="none" strike="noStrike" cap="none" spc="0" normalizeH="0" baseline="0" smtClean="0">
                <a:ln>
                  <a:noFill/>
                </a:ln>
                <a:solidFill>
                  <a:srgbClr val="000000"/>
                </a:solidFill>
                <a:effectLst/>
                <a:uFillTx/>
                <a:latin typeface="Microsoft YaHei" charset="0"/>
                <a:ea typeface="Microsoft YaHei" charset="0"/>
                <a:cs typeface="Microsoft YaHei" charset="0"/>
                <a:sym typeface="Helvetica"/>
              </a:rPr>
              <a:t>代码效果</a:t>
            </a:r>
            <a:endParaRPr kumimoji="0" lang="zh-CN" altLang="en-US" sz="2000" b="0" i="0" u="none" strike="noStrike" cap="none" spc="0" normalizeH="0" baseline="0">
              <a:ln>
                <a:noFill/>
              </a:ln>
              <a:solidFill>
                <a:srgbClr val="000000"/>
              </a:solidFill>
              <a:effectLst/>
              <a:uFillTx/>
              <a:latin typeface="Microsoft YaHei" charset="0"/>
              <a:ea typeface="Microsoft YaHei" charset="0"/>
              <a:cs typeface="Microsoft YaHei" charset="0"/>
              <a:sym typeface="Helvetica"/>
            </a:endParaRPr>
          </a:p>
        </p:txBody>
      </p:sp>
      <p:pic>
        <p:nvPicPr>
          <p:cNvPr id="3" name="图片 2"/>
          <p:cNvPicPr>
            <a:picLocks noChangeAspect="1"/>
          </p:cNvPicPr>
          <p:nvPr/>
        </p:nvPicPr>
        <p:blipFill>
          <a:blip r:embed="rId3"/>
          <a:stretch>
            <a:fillRect/>
          </a:stretch>
        </p:blipFill>
        <p:spPr>
          <a:xfrm>
            <a:off x="5846614" y="1841710"/>
            <a:ext cx="3505203" cy="2488068"/>
          </a:xfrm>
          <a:prstGeom prst="rect">
            <a:avLst/>
          </a:prstGeom>
          <a:ln>
            <a:solidFill>
              <a:schemeClr val="tx1"/>
            </a:solidFill>
          </a:ln>
        </p:spPr>
      </p:pic>
    </p:spTree>
    <p:extLst>
      <p:ext uri="{BB962C8B-B14F-4D97-AF65-F5344CB8AC3E}">
        <p14:creationId xmlns:p14="http://schemas.microsoft.com/office/powerpoint/2010/main" val="1330283277"/>
      </p:ext>
    </p:extLst>
  </p:cSld>
  <p:clrMapOvr>
    <a:masterClrMapping/>
  </p:clrMapOvr>
  <p:transition spd="med"/>
  <p:timing>
    <p:tnLst>
      <p:par>
        <p:cTn id="1" dur="indefinite" restart="never" fill="hold"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0" name="为什么要使用盒模型："/>
          <p:cNvSpPr/>
          <p:nvPr/>
        </p:nvSpPr>
        <p:spPr>
          <a:xfrm>
            <a:off x="762576" y="1014730"/>
            <a:ext cx="2089671"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en-US" altLang="zh-CN" b="0" dirty="0" smtClean="0">
                <a:solidFill>
                  <a:srgbClr val="3A68A3"/>
                </a:solidFill>
                <a:latin typeface="Microsoft YaHei" charset="0"/>
                <a:ea typeface="Microsoft YaHei" charset="0"/>
                <a:cs typeface="Microsoft YaHei" charset="0"/>
              </a:rPr>
              <a:t>for</a:t>
            </a:r>
            <a:r>
              <a:rPr lang="zh-CN" altLang="en-US" sz="2400" b="0" kern="0" dirty="0" smtClean="0">
                <a:solidFill>
                  <a:srgbClr val="3A68A3"/>
                </a:solidFill>
                <a:latin typeface="Microsoft YaHei" charset="0"/>
                <a:ea typeface="Microsoft YaHei" charset="0"/>
                <a:cs typeface="Microsoft YaHei" charset="0"/>
              </a:rPr>
              <a:t>循环小结</a:t>
            </a:r>
            <a:endParaRPr lang="zh-CN" altLang="en-US" sz="2400" b="0" kern="0" dirty="0">
              <a:solidFill>
                <a:srgbClr val="3A68A3"/>
              </a:solidFill>
              <a:latin typeface="Microsoft YaHei" charset="0"/>
              <a:ea typeface="Microsoft YaHei" charset="0"/>
              <a:cs typeface="Microsoft YaHei" charset="0"/>
            </a:endParaRPr>
          </a:p>
        </p:txBody>
      </p:sp>
      <p:sp>
        <p:nvSpPr>
          <p:cNvPr id="6" name="文本框 6"/>
          <p:cNvSpPr/>
          <p:nvPr/>
        </p:nvSpPr>
        <p:spPr>
          <a:xfrm>
            <a:off x="652779" y="7543"/>
            <a:ext cx="1474117"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smtClean="0">
                <a:latin typeface="Microsoft YaHei" charset="0"/>
                <a:ea typeface="Microsoft YaHei" charset="0"/>
                <a:cs typeface="Microsoft YaHei" charset="0"/>
              </a:rPr>
              <a:t>for</a:t>
            </a:r>
            <a:r>
              <a:rPr lang="zh-CN" altLang="en-US" sz="3200" b="0" dirty="0" smtClean="0">
                <a:latin typeface="Microsoft YaHei" charset="0"/>
                <a:ea typeface="Microsoft YaHei" charset="0"/>
                <a:cs typeface="Microsoft YaHei" charset="0"/>
              </a:rPr>
              <a:t>循环</a:t>
            </a:r>
            <a:endParaRPr sz="3200" b="0" dirty="0">
              <a:latin typeface="Microsoft YaHei" charset="0"/>
              <a:ea typeface="Microsoft YaHei" charset="0"/>
              <a:cs typeface="Microsoft YaHei" charset="0"/>
            </a:endParaRPr>
          </a:p>
        </p:txBody>
      </p:sp>
      <p:sp>
        <p:nvSpPr>
          <p:cNvPr id="2" name="矩形 1"/>
          <p:cNvSpPr/>
          <p:nvPr/>
        </p:nvSpPr>
        <p:spPr>
          <a:xfrm>
            <a:off x="1028700" y="1559521"/>
            <a:ext cx="7450282" cy="3170099"/>
          </a:xfrm>
          <a:prstGeom prst="rect">
            <a:avLst/>
          </a:prstGeom>
        </p:spPr>
        <p:txBody>
          <a:bodyPr wrap="square">
            <a:spAutoFit/>
          </a:bodyPr>
          <a:lstStyle/>
          <a:p>
            <a:pPr>
              <a:lnSpc>
                <a:spcPct val="200000"/>
              </a:lnSpc>
            </a:pPr>
            <a:r>
              <a:rPr lang="en-US" altLang="zh-CN" sz="2000" dirty="0">
                <a:latin typeface="Microsoft YaHei" charset="0"/>
                <a:ea typeface="Microsoft YaHei" charset="0"/>
                <a:cs typeface="Microsoft YaHei" charset="0"/>
              </a:rPr>
              <a:t>JavaScript </a:t>
            </a:r>
            <a:r>
              <a:rPr lang="zh-CN" altLang="en-US" sz="2000" dirty="0">
                <a:latin typeface="Microsoft YaHei" charset="0"/>
                <a:ea typeface="Microsoft YaHei" charset="0"/>
                <a:cs typeface="Microsoft YaHei" charset="0"/>
              </a:rPr>
              <a:t>支持不同类型的循环：</a:t>
            </a:r>
          </a:p>
          <a:p>
            <a:pPr>
              <a:lnSpc>
                <a:spcPct val="200000"/>
              </a:lnSpc>
            </a:pPr>
            <a:r>
              <a:rPr lang="en-US" altLang="zh-CN" sz="2000" dirty="0">
                <a:latin typeface="Microsoft YaHei" charset="0"/>
                <a:ea typeface="Microsoft YaHei" charset="0"/>
                <a:cs typeface="Microsoft YaHei" charset="0"/>
              </a:rPr>
              <a:t>for - </a:t>
            </a:r>
            <a:r>
              <a:rPr lang="zh-CN" altLang="en-US" sz="2000" dirty="0">
                <a:latin typeface="Microsoft YaHei" charset="0"/>
                <a:ea typeface="Microsoft YaHei" charset="0"/>
                <a:cs typeface="Microsoft YaHei" charset="0"/>
              </a:rPr>
              <a:t>循环代码块一定的次数</a:t>
            </a:r>
          </a:p>
          <a:p>
            <a:pPr>
              <a:lnSpc>
                <a:spcPct val="200000"/>
              </a:lnSpc>
            </a:pPr>
            <a:r>
              <a:rPr lang="en-US" altLang="zh-CN" sz="2000" dirty="0">
                <a:latin typeface="Microsoft YaHei" charset="0"/>
                <a:ea typeface="Microsoft YaHei" charset="0"/>
                <a:cs typeface="Microsoft YaHei" charset="0"/>
              </a:rPr>
              <a:t>for/in - </a:t>
            </a:r>
            <a:r>
              <a:rPr lang="zh-CN" altLang="en-US" sz="2000" dirty="0">
                <a:latin typeface="Microsoft YaHei" charset="0"/>
                <a:ea typeface="Microsoft YaHei" charset="0"/>
                <a:cs typeface="Microsoft YaHei" charset="0"/>
              </a:rPr>
              <a:t>循环遍历对象的属性</a:t>
            </a:r>
          </a:p>
          <a:p>
            <a:pPr>
              <a:lnSpc>
                <a:spcPct val="200000"/>
              </a:lnSpc>
            </a:pPr>
            <a:r>
              <a:rPr lang="en-US" altLang="zh-CN" sz="2000" dirty="0">
                <a:latin typeface="Microsoft YaHei" charset="0"/>
                <a:ea typeface="Microsoft YaHei" charset="0"/>
                <a:cs typeface="Microsoft YaHei" charset="0"/>
              </a:rPr>
              <a:t>while - </a:t>
            </a:r>
            <a:r>
              <a:rPr lang="zh-CN" altLang="en-US" sz="2000" dirty="0">
                <a:latin typeface="Microsoft YaHei" charset="0"/>
                <a:ea typeface="Microsoft YaHei" charset="0"/>
                <a:cs typeface="Microsoft YaHei" charset="0"/>
              </a:rPr>
              <a:t>当指定的条件为 </a:t>
            </a:r>
            <a:r>
              <a:rPr lang="en-US" altLang="zh-CN" sz="2000" dirty="0">
                <a:latin typeface="Microsoft YaHei" charset="0"/>
                <a:ea typeface="Microsoft YaHei" charset="0"/>
                <a:cs typeface="Microsoft YaHei" charset="0"/>
              </a:rPr>
              <a:t>true </a:t>
            </a:r>
            <a:r>
              <a:rPr lang="zh-CN" altLang="en-US" sz="2000" dirty="0">
                <a:latin typeface="Microsoft YaHei" charset="0"/>
                <a:ea typeface="Microsoft YaHei" charset="0"/>
                <a:cs typeface="Microsoft YaHei" charset="0"/>
              </a:rPr>
              <a:t>时循环指定的代码块</a:t>
            </a:r>
          </a:p>
          <a:p>
            <a:pPr>
              <a:lnSpc>
                <a:spcPct val="200000"/>
              </a:lnSpc>
            </a:pPr>
            <a:r>
              <a:rPr lang="en-US" altLang="zh-CN" sz="2000" dirty="0">
                <a:latin typeface="Microsoft YaHei" charset="0"/>
                <a:ea typeface="Microsoft YaHei" charset="0"/>
                <a:cs typeface="Microsoft YaHei" charset="0"/>
              </a:rPr>
              <a:t>do/while - </a:t>
            </a:r>
            <a:r>
              <a:rPr lang="zh-CN" altLang="en-US" sz="2000" dirty="0">
                <a:latin typeface="Microsoft YaHei" charset="0"/>
                <a:ea typeface="Microsoft YaHei" charset="0"/>
                <a:cs typeface="Microsoft YaHei" charset="0"/>
              </a:rPr>
              <a:t>同样当指定的条件为 </a:t>
            </a:r>
            <a:r>
              <a:rPr lang="en-US" altLang="zh-CN" sz="2000" dirty="0">
                <a:latin typeface="Microsoft YaHei" charset="0"/>
                <a:ea typeface="Microsoft YaHei" charset="0"/>
                <a:cs typeface="Microsoft YaHei" charset="0"/>
              </a:rPr>
              <a:t>true </a:t>
            </a:r>
            <a:r>
              <a:rPr lang="zh-CN" altLang="en-US" sz="2000" dirty="0">
                <a:latin typeface="Microsoft YaHei" charset="0"/>
                <a:ea typeface="Microsoft YaHei" charset="0"/>
                <a:cs typeface="Microsoft YaHei" charset="0"/>
              </a:rPr>
              <a:t>时循环指定的代码块</a:t>
            </a:r>
          </a:p>
        </p:txBody>
      </p:sp>
    </p:spTree>
    <p:extLst>
      <p:ext uri="{BB962C8B-B14F-4D97-AF65-F5344CB8AC3E}">
        <p14:creationId xmlns:p14="http://schemas.microsoft.com/office/powerpoint/2010/main" val="317267290"/>
      </p:ext>
    </p:extLst>
  </p:cSld>
  <p:clrMapOvr>
    <a:masterClrMapping/>
  </p:clrMapOvr>
  <p:transition spd="med"/>
  <p:timing>
    <p:tnLst>
      <p:par>
        <p:cTn id="1" dur="indefinite" restart="never" fill="hold"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3" name="矩形"/>
          <p:cNvSpPr/>
          <p:nvPr/>
        </p:nvSpPr>
        <p:spPr>
          <a:xfrm>
            <a:off x="1278000" y="2730500"/>
            <a:ext cx="1393825" cy="411163"/>
          </a:xfrm>
          <a:prstGeom prst="rect">
            <a:avLst/>
          </a:prstGeom>
          <a:solidFill>
            <a:schemeClr val="accent5"/>
          </a:solidFill>
          <a:ln w="38100">
            <a:solidFill>
              <a:srgbClr val="FFFFFF"/>
            </a:solidFill>
          </a:ln>
          <a:effectLst/>
        </p:spPr>
        <p:txBody>
          <a:bodyPr lIns="45718" tIns="45718" rIns="45718" bIns="45718" anchor="ctr"/>
          <a:lstStyle/>
          <a:p>
            <a:pPr>
              <a:defRPr>
                <a:solidFill>
                  <a:srgbClr val="FFFFFF"/>
                </a:solidFill>
                <a:latin typeface="Calibri"/>
                <a:ea typeface="Calibri"/>
                <a:cs typeface="Calibri"/>
                <a:sym typeface="Calibri"/>
              </a:defRPr>
            </a:pPr>
            <a:endParaRPr>
              <a:latin typeface="Microsoft YaHei" charset="0"/>
              <a:ea typeface="Microsoft YaHei" charset="0"/>
              <a:cs typeface="Microsoft YaHei" charset="0"/>
            </a:endParaRPr>
          </a:p>
        </p:txBody>
      </p:sp>
      <p:sp>
        <p:nvSpPr>
          <p:cNvPr id="14" name="第一节"/>
          <p:cNvSpPr/>
          <p:nvPr/>
        </p:nvSpPr>
        <p:spPr>
          <a:xfrm>
            <a:off x="1584000" y="2766579"/>
            <a:ext cx="784826" cy="3693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defTabSz="863600">
              <a:defRPr sz="1800">
                <a:solidFill>
                  <a:srgbClr val="FFFFFF"/>
                </a:solidFill>
                <a:latin typeface="汉仪大宋简"/>
                <a:ea typeface="汉仪大宋简"/>
                <a:cs typeface="汉仪大宋简"/>
                <a:sym typeface="汉仪大宋简"/>
              </a:defRPr>
            </a:lvl1pPr>
          </a:lstStyle>
          <a:p>
            <a:r>
              <a:rPr dirty="0">
                <a:latin typeface="Microsoft YaHei" charset="0"/>
                <a:ea typeface="Microsoft YaHei" charset="0"/>
                <a:cs typeface="Microsoft YaHei" charset="0"/>
              </a:rPr>
              <a:t>第一节</a:t>
            </a:r>
          </a:p>
        </p:txBody>
      </p:sp>
      <p:sp>
        <p:nvSpPr>
          <p:cNvPr id="15" name="矩形"/>
          <p:cNvSpPr/>
          <p:nvPr/>
        </p:nvSpPr>
        <p:spPr>
          <a:xfrm>
            <a:off x="1295399" y="3335337"/>
            <a:ext cx="1377953" cy="395289"/>
          </a:xfrm>
          <a:prstGeom prst="rect">
            <a:avLst/>
          </a:prstGeom>
          <a:solidFill>
            <a:schemeClr val="accent2"/>
          </a:solidFill>
          <a:ln w="38100">
            <a:solidFill>
              <a:srgbClr val="FFFFFF"/>
            </a:solidFill>
          </a:ln>
          <a:effectLst/>
        </p:spPr>
        <p:txBody>
          <a:bodyPr lIns="45718" tIns="45718" rIns="45718" bIns="45718" anchor="ctr"/>
          <a:lstStyle/>
          <a:p>
            <a:pPr>
              <a:defRPr>
                <a:solidFill>
                  <a:srgbClr val="FFFFFF"/>
                </a:solidFill>
                <a:latin typeface="Calibri"/>
                <a:ea typeface="Calibri"/>
                <a:cs typeface="Calibri"/>
                <a:sym typeface="Calibri"/>
              </a:defRPr>
            </a:pPr>
            <a:endParaRPr>
              <a:latin typeface="Microsoft YaHei" charset="0"/>
              <a:ea typeface="Microsoft YaHei" charset="0"/>
              <a:cs typeface="Microsoft YaHei" charset="0"/>
            </a:endParaRPr>
          </a:p>
        </p:txBody>
      </p:sp>
      <p:sp>
        <p:nvSpPr>
          <p:cNvPr id="16" name="第二节"/>
          <p:cNvSpPr/>
          <p:nvPr/>
        </p:nvSpPr>
        <p:spPr>
          <a:xfrm>
            <a:off x="1584000" y="3369829"/>
            <a:ext cx="784826" cy="3693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defTabSz="863600">
              <a:defRPr sz="1800">
                <a:solidFill>
                  <a:srgbClr val="FFFFFF"/>
                </a:solidFill>
                <a:latin typeface="汉仪大宋简"/>
                <a:ea typeface="汉仪大宋简"/>
                <a:cs typeface="汉仪大宋简"/>
                <a:sym typeface="汉仪大宋简"/>
              </a:defRPr>
            </a:lvl1pPr>
          </a:lstStyle>
          <a:p>
            <a:r>
              <a:rPr>
                <a:latin typeface="Microsoft YaHei" charset="0"/>
                <a:ea typeface="Microsoft YaHei" charset="0"/>
                <a:cs typeface="Microsoft YaHei" charset="0"/>
              </a:rPr>
              <a:t>第二节</a:t>
            </a:r>
          </a:p>
        </p:txBody>
      </p:sp>
      <p:sp>
        <p:nvSpPr>
          <p:cNvPr id="17" name="网页组成"/>
          <p:cNvSpPr/>
          <p:nvPr/>
        </p:nvSpPr>
        <p:spPr>
          <a:xfrm>
            <a:off x="2801936" y="2730499"/>
            <a:ext cx="1828382" cy="3693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defTabSz="863600">
              <a:defRPr sz="1800">
                <a:latin typeface="汉仪中等线简"/>
                <a:ea typeface="汉仪中等线简"/>
                <a:cs typeface="汉仪中等线简"/>
                <a:sym typeface="汉仪中等线简"/>
              </a:defRPr>
            </a:lvl1pPr>
          </a:lstStyle>
          <a:p>
            <a:r>
              <a:rPr lang="en-US" altLang="zh-CN" dirty="0" err="1" smtClean="0">
                <a:latin typeface="Microsoft YaHei" charset="0"/>
                <a:ea typeface="Microsoft YaHei" charset="0"/>
                <a:cs typeface="Microsoft YaHei" charset="0"/>
              </a:rPr>
              <a:t>document.write</a:t>
            </a:r>
            <a:endParaRPr dirty="0">
              <a:latin typeface="Microsoft YaHei" charset="0"/>
              <a:ea typeface="Microsoft YaHei" charset="0"/>
              <a:cs typeface="Microsoft YaHei" charset="0"/>
            </a:endParaRPr>
          </a:p>
        </p:txBody>
      </p:sp>
      <p:sp>
        <p:nvSpPr>
          <p:cNvPr id="18" name="文件结构"/>
          <p:cNvSpPr/>
          <p:nvPr/>
        </p:nvSpPr>
        <p:spPr>
          <a:xfrm>
            <a:off x="2800800" y="3333749"/>
            <a:ext cx="1132678" cy="3693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defTabSz="863600">
              <a:defRPr sz="1800">
                <a:latin typeface="汉仪中等线简"/>
                <a:ea typeface="汉仪中等线简"/>
                <a:cs typeface="汉仪中等线简"/>
                <a:sym typeface="汉仪中等线简"/>
              </a:defRPr>
            </a:lvl1pPr>
          </a:lstStyle>
          <a:p>
            <a:r>
              <a:rPr lang="en-US" altLang="zh-CN" dirty="0" smtClean="0">
                <a:latin typeface="Microsoft YaHei" charset="0"/>
                <a:ea typeface="Microsoft YaHei" charset="0"/>
                <a:cs typeface="Microsoft YaHei" charset="0"/>
              </a:rPr>
              <a:t>while</a:t>
            </a:r>
            <a:r>
              <a:rPr lang="zh-CN" altLang="en-US" dirty="0" smtClean="0">
                <a:latin typeface="Microsoft YaHei" charset="0"/>
                <a:ea typeface="Microsoft YaHei" charset="0"/>
                <a:cs typeface="Microsoft YaHei" charset="0"/>
              </a:rPr>
              <a:t>循环</a:t>
            </a:r>
            <a:endParaRPr dirty="0">
              <a:latin typeface="Microsoft YaHei" charset="0"/>
              <a:ea typeface="Microsoft YaHei" charset="0"/>
              <a:cs typeface="Microsoft YaHei" charset="0"/>
            </a:endParaRPr>
          </a:p>
        </p:txBody>
      </p:sp>
      <p:sp>
        <p:nvSpPr>
          <p:cNvPr id="19" name="矩形"/>
          <p:cNvSpPr/>
          <p:nvPr/>
        </p:nvSpPr>
        <p:spPr>
          <a:xfrm>
            <a:off x="1295399" y="3979226"/>
            <a:ext cx="1377953" cy="395290"/>
          </a:xfrm>
          <a:prstGeom prst="rect">
            <a:avLst/>
          </a:prstGeom>
          <a:solidFill>
            <a:schemeClr val="accent3"/>
          </a:solidFill>
          <a:ln w="38100">
            <a:solidFill>
              <a:srgbClr val="FFFFFF"/>
            </a:solidFill>
          </a:ln>
          <a:effectLst/>
        </p:spPr>
        <p:txBody>
          <a:bodyPr lIns="45718" tIns="45718" rIns="45718" bIns="45718" anchor="ctr"/>
          <a:lstStyle/>
          <a:p>
            <a:pPr>
              <a:defRPr>
                <a:solidFill>
                  <a:srgbClr val="FFFFFF"/>
                </a:solidFill>
                <a:latin typeface="Calibri"/>
                <a:ea typeface="Calibri"/>
                <a:cs typeface="Calibri"/>
                <a:sym typeface="Calibri"/>
              </a:defRPr>
            </a:pPr>
            <a:endParaRPr>
              <a:latin typeface="Microsoft YaHei" charset="0"/>
              <a:ea typeface="Microsoft YaHei" charset="0"/>
              <a:cs typeface="Microsoft YaHei" charset="0"/>
            </a:endParaRPr>
          </a:p>
        </p:txBody>
      </p:sp>
      <p:sp>
        <p:nvSpPr>
          <p:cNvPr id="20" name="HTML文件"/>
          <p:cNvSpPr/>
          <p:nvPr/>
        </p:nvSpPr>
        <p:spPr>
          <a:xfrm>
            <a:off x="2801936" y="3977640"/>
            <a:ext cx="869786" cy="3693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defTabSz="863600">
              <a:defRPr sz="1800">
                <a:latin typeface="汉仪中等线简"/>
                <a:ea typeface="汉仪中等线简"/>
                <a:cs typeface="汉仪中等线简"/>
                <a:sym typeface="汉仪中等线简"/>
              </a:defRPr>
            </a:lvl1pPr>
          </a:lstStyle>
          <a:p>
            <a:r>
              <a:rPr lang="en-US" altLang="zh-CN" dirty="0" smtClean="0">
                <a:latin typeface="Microsoft YaHei" charset="0"/>
                <a:ea typeface="Microsoft YaHei" charset="0"/>
                <a:cs typeface="Microsoft YaHei" charset="0"/>
              </a:rPr>
              <a:t>for</a:t>
            </a:r>
            <a:r>
              <a:rPr lang="zh-CN" altLang="en-US" dirty="0" smtClean="0">
                <a:latin typeface="Microsoft YaHei" charset="0"/>
                <a:ea typeface="Microsoft YaHei" charset="0"/>
                <a:cs typeface="Microsoft YaHei" charset="0"/>
              </a:rPr>
              <a:t>循环</a:t>
            </a:r>
            <a:endParaRPr dirty="0">
              <a:latin typeface="Microsoft YaHei" charset="0"/>
              <a:ea typeface="Microsoft YaHei" charset="0"/>
              <a:cs typeface="Microsoft YaHei" charset="0"/>
            </a:endParaRPr>
          </a:p>
        </p:txBody>
      </p:sp>
      <p:sp>
        <p:nvSpPr>
          <p:cNvPr id="21" name="第三节"/>
          <p:cNvSpPr/>
          <p:nvPr/>
        </p:nvSpPr>
        <p:spPr>
          <a:xfrm>
            <a:off x="1584000" y="4002809"/>
            <a:ext cx="784826" cy="3693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defTabSz="863600">
              <a:defRPr sz="1800">
                <a:solidFill>
                  <a:srgbClr val="FFFFFF"/>
                </a:solidFill>
                <a:latin typeface="汉仪大宋简"/>
                <a:ea typeface="汉仪大宋简"/>
                <a:cs typeface="汉仪大宋简"/>
                <a:sym typeface="汉仪大宋简"/>
              </a:defRPr>
            </a:lvl1pPr>
          </a:lstStyle>
          <a:p>
            <a:r>
              <a:rPr dirty="0">
                <a:latin typeface="Microsoft YaHei" charset="0"/>
                <a:ea typeface="Microsoft YaHei" charset="0"/>
                <a:cs typeface="Microsoft YaHei" charset="0"/>
              </a:rPr>
              <a:t>第三节</a:t>
            </a:r>
          </a:p>
        </p:txBody>
      </p:sp>
      <p:sp>
        <p:nvSpPr>
          <p:cNvPr id="22" name="矩形"/>
          <p:cNvSpPr/>
          <p:nvPr/>
        </p:nvSpPr>
        <p:spPr>
          <a:xfrm>
            <a:off x="1278000" y="4630392"/>
            <a:ext cx="1377953" cy="395290"/>
          </a:xfrm>
          <a:prstGeom prst="rect">
            <a:avLst/>
          </a:prstGeom>
          <a:solidFill>
            <a:schemeClr val="accent4"/>
          </a:solidFill>
          <a:ln w="38100">
            <a:solidFill>
              <a:srgbClr val="FFFFFF"/>
            </a:solidFill>
          </a:ln>
          <a:effectLst/>
        </p:spPr>
        <p:txBody>
          <a:bodyPr lIns="45718" tIns="45718" rIns="45718" bIns="45718" anchor="ctr"/>
          <a:lstStyle/>
          <a:p>
            <a:pPr>
              <a:defRPr>
                <a:solidFill>
                  <a:srgbClr val="FFFFFF"/>
                </a:solidFill>
                <a:latin typeface="Calibri"/>
                <a:ea typeface="Calibri"/>
                <a:cs typeface="Calibri"/>
                <a:sym typeface="Calibri"/>
              </a:defRPr>
            </a:pPr>
            <a:endParaRPr>
              <a:latin typeface="Microsoft YaHei" charset="0"/>
              <a:ea typeface="Microsoft YaHei" charset="0"/>
              <a:cs typeface="Microsoft YaHei" charset="0"/>
            </a:endParaRPr>
          </a:p>
        </p:txBody>
      </p:sp>
      <p:sp>
        <p:nvSpPr>
          <p:cNvPr id="23" name="HTML文件"/>
          <p:cNvSpPr/>
          <p:nvPr/>
        </p:nvSpPr>
        <p:spPr>
          <a:xfrm>
            <a:off x="2800800" y="4628806"/>
            <a:ext cx="1913340" cy="3693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defTabSz="863600">
              <a:defRPr sz="1800">
                <a:latin typeface="汉仪中等线简"/>
                <a:ea typeface="汉仪中等线简"/>
                <a:cs typeface="汉仪中等线简"/>
                <a:sym typeface="汉仪中等线简"/>
              </a:defRPr>
            </a:lvl1pPr>
          </a:lstStyle>
          <a:p>
            <a:r>
              <a:rPr lang="en-US" altLang="zh-CN" dirty="0" smtClean="0">
                <a:latin typeface="Microsoft YaHei" charset="0"/>
                <a:ea typeface="Microsoft YaHei" charset="0"/>
                <a:cs typeface="Microsoft YaHei" charset="0"/>
              </a:rPr>
              <a:t>break</a:t>
            </a:r>
            <a:r>
              <a:rPr lang="zh-CN" altLang="en-US" dirty="0" smtClean="0">
                <a:latin typeface="Microsoft YaHei" charset="0"/>
                <a:ea typeface="Microsoft YaHei" charset="0"/>
                <a:cs typeface="Microsoft YaHei" charset="0"/>
              </a:rPr>
              <a:t>、</a:t>
            </a:r>
            <a:r>
              <a:rPr lang="en-US" altLang="zh-CN" dirty="0" smtClean="0">
                <a:latin typeface="Microsoft YaHei" charset="0"/>
                <a:ea typeface="Microsoft YaHei" charset="0"/>
                <a:cs typeface="Microsoft YaHei" charset="0"/>
              </a:rPr>
              <a:t>continue</a:t>
            </a:r>
            <a:endParaRPr lang="zh-CN" altLang="en-US" dirty="0" smtClean="0">
              <a:latin typeface="Microsoft YaHei" charset="0"/>
              <a:ea typeface="Microsoft YaHei" charset="0"/>
              <a:cs typeface="Microsoft YaHei" charset="0"/>
            </a:endParaRPr>
          </a:p>
        </p:txBody>
      </p:sp>
      <p:sp>
        <p:nvSpPr>
          <p:cNvPr id="24" name="第三节"/>
          <p:cNvSpPr/>
          <p:nvPr/>
        </p:nvSpPr>
        <p:spPr>
          <a:xfrm>
            <a:off x="1584000" y="4653975"/>
            <a:ext cx="784826" cy="3693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defTabSz="863600">
              <a:defRPr sz="1800">
                <a:solidFill>
                  <a:srgbClr val="FFFFFF"/>
                </a:solidFill>
                <a:latin typeface="汉仪大宋简"/>
                <a:ea typeface="汉仪大宋简"/>
                <a:cs typeface="汉仪大宋简"/>
                <a:sym typeface="汉仪大宋简"/>
              </a:defRPr>
            </a:lvl1pPr>
          </a:lstStyle>
          <a:p>
            <a:r>
              <a:rPr dirty="0" smtClean="0">
                <a:latin typeface="Microsoft YaHei" charset="0"/>
                <a:ea typeface="Microsoft YaHei" charset="0"/>
                <a:cs typeface="Microsoft YaHei" charset="0"/>
              </a:rPr>
              <a:t>第</a:t>
            </a:r>
            <a:r>
              <a:rPr lang="zh-CN" altLang="en-US" dirty="0" smtClean="0">
                <a:latin typeface="Microsoft YaHei" charset="0"/>
                <a:ea typeface="Microsoft YaHei" charset="0"/>
                <a:cs typeface="Microsoft YaHei" charset="0"/>
              </a:rPr>
              <a:t>四</a:t>
            </a:r>
            <a:r>
              <a:rPr dirty="0" smtClean="0">
                <a:latin typeface="Microsoft YaHei" charset="0"/>
                <a:ea typeface="Microsoft YaHei" charset="0"/>
                <a:cs typeface="Microsoft YaHei" charset="0"/>
              </a:rPr>
              <a:t>节</a:t>
            </a:r>
            <a:endParaRPr dirty="0">
              <a:latin typeface="Microsoft YaHei" charset="0"/>
              <a:ea typeface="Microsoft YaHei" charset="0"/>
              <a:cs typeface="Microsoft YaHei" charset="0"/>
            </a:endParaRPr>
          </a:p>
        </p:txBody>
      </p:sp>
      <p:sp>
        <p:nvSpPr>
          <p:cNvPr id="25" name="矩形"/>
          <p:cNvSpPr/>
          <p:nvPr/>
        </p:nvSpPr>
        <p:spPr>
          <a:xfrm>
            <a:off x="1278000" y="5212283"/>
            <a:ext cx="1377953" cy="395290"/>
          </a:xfrm>
          <a:prstGeom prst="rect">
            <a:avLst/>
          </a:prstGeom>
          <a:solidFill>
            <a:schemeClr val="accent1">
              <a:lumMod val="75000"/>
            </a:schemeClr>
          </a:solidFill>
          <a:ln w="38100">
            <a:solidFill>
              <a:srgbClr val="FFFFFF"/>
            </a:solidFill>
          </a:ln>
          <a:effectLst/>
        </p:spPr>
        <p:txBody>
          <a:bodyPr lIns="45718" tIns="45718" rIns="45718" bIns="45718" anchor="ctr"/>
          <a:lstStyle/>
          <a:p>
            <a:pPr>
              <a:defRPr>
                <a:solidFill>
                  <a:srgbClr val="FFFFFF"/>
                </a:solidFill>
                <a:latin typeface="Calibri"/>
                <a:ea typeface="Calibri"/>
                <a:cs typeface="Calibri"/>
                <a:sym typeface="Calibri"/>
              </a:defRPr>
            </a:pPr>
            <a:endParaRPr>
              <a:latin typeface="Microsoft YaHei" charset="0"/>
              <a:ea typeface="Microsoft YaHei" charset="0"/>
              <a:cs typeface="Microsoft YaHei" charset="0"/>
            </a:endParaRPr>
          </a:p>
        </p:txBody>
      </p:sp>
      <p:sp>
        <p:nvSpPr>
          <p:cNvPr id="26" name="HTML文件"/>
          <p:cNvSpPr/>
          <p:nvPr/>
        </p:nvSpPr>
        <p:spPr>
          <a:xfrm>
            <a:off x="2800800" y="5210697"/>
            <a:ext cx="1137487" cy="3693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defTabSz="863600">
              <a:defRPr sz="1800">
                <a:latin typeface="汉仪中等线简"/>
                <a:ea typeface="汉仪中等线简"/>
                <a:cs typeface="汉仪中等线简"/>
                <a:sym typeface="汉仪中等线简"/>
              </a:defRPr>
            </a:lvl1pPr>
          </a:lstStyle>
          <a:p>
            <a:r>
              <a:rPr lang="en-US" altLang="zh-CN" dirty="0" smtClean="0">
                <a:latin typeface="Microsoft YaHei" charset="0"/>
                <a:ea typeface="Microsoft YaHei" charset="0"/>
                <a:cs typeface="Microsoft YaHei" charset="0"/>
              </a:rPr>
              <a:t>Math</a:t>
            </a:r>
            <a:r>
              <a:rPr lang="zh-CN" altLang="en-US" dirty="0" smtClean="0">
                <a:latin typeface="Microsoft YaHei" charset="0"/>
                <a:ea typeface="Microsoft YaHei" charset="0"/>
                <a:cs typeface="Microsoft YaHei" charset="0"/>
              </a:rPr>
              <a:t>对象</a:t>
            </a:r>
            <a:endParaRPr dirty="0">
              <a:latin typeface="Microsoft YaHei" charset="0"/>
              <a:ea typeface="Microsoft YaHei" charset="0"/>
              <a:cs typeface="Microsoft YaHei" charset="0"/>
            </a:endParaRPr>
          </a:p>
        </p:txBody>
      </p:sp>
      <p:sp>
        <p:nvSpPr>
          <p:cNvPr id="27" name="第三节"/>
          <p:cNvSpPr/>
          <p:nvPr/>
        </p:nvSpPr>
        <p:spPr>
          <a:xfrm>
            <a:off x="1584000" y="5235866"/>
            <a:ext cx="784826" cy="3693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defTabSz="863600">
              <a:defRPr sz="1800">
                <a:solidFill>
                  <a:srgbClr val="FFFFFF"/>
                </a:solidFill>
                <a:latin typeface="汉仪大宋简"/>
                <a:ea typeface="汉仪大宋简"/>
                <a:cs typeface="汉仪大宋简"/>
                <a:sym typeface="汉仪大宋简"/>
              </a:defRPr>
            </a:lvl1pPr>
          </a:lstStyle>
          <a:p>
            <a:r>
              <a:rPr dirty="0" smtClean="0">
                <a:latin typeface="Microsoft YaHei" charset="0"/>
                <a:ea typeface="Microsoft YaHei" charset="0"/>
                <a:cs typeface="Microsoft YaHei" charset="0"/>
              </a:rPr>
              <a:t>第</a:t>
            </a:r>
            <a:r>
              <a:rPr lang="zh-CN" altLang="en-US" dirty="0" smtClean="0">
                <a:latin typeface="Microsoft YaHei" charset="0"/>
                <a:ea typeface="Microsoft YaHei" charset="0"/>
                <a:cs typeface="Microsoft YaHei" charset="0"/>
              </a:rPr>
              <a:t>五</a:t>
            </a:r>
            <a:r>
              <a:rPr dirty="0" smtClean="0">
                <a:latin typeface="Microsoft YaHei" charset="0"/>
                <a:ea typeface="Microsoft YaHei" charset="0"/>
                <a:cs typeface="Microsoft YaHei" charset="0"/>
              </a:rPr>
              <a:t>节</a:t>
            </a:r>
            <a:endParaRPr dirty="0">
              <a:latin typeface="Microsoft YaHei" charset="0"/>
              <a:ea typeface="Microsoft YaHei" charset="0"/>
              <a:cs typeface="Microsoft YaHei" charset="0"/>
            </a:endParaRPr>
          </a:p>
        </p:txBody>
      </p:sp>
      <p:sp>
        <p:nvSpPr>
          <p:cNvPr id="28" name="矩形"/>
          <p:cNvSpPr/>
          <p:nvPr/>
        </p:nvSpPr>
        <p:spPr>
          <a:xfrm>
            <a:off x="1278000" y="5849595"/>
            <a:ext cx="1377953" cy="395290"/>
          </a:xfrm>
          <a:prstGeom prst="rect">
            <a:avLst/>
          </a:prstGeom>
          <a:solidFill>
            <a:srgbClr val="00B050"/>
          </a:solidFill>
          <a:ln w="38100">
            <a:solidFill>
              <a:srgbClr val="FFFFFF"/>
            </a:solidFill>
          </a:ln>
          <a:effectLst/>
        </p:spPr>
        <p:txBody>
          <a:bodyPr lIns="45718" tIns="45718" rIns="45718" bIns="45718" anchor="ctr"/>
          <a:lstStyle/>
          <a:p>
            <a:pPr>
              <a:defRPr>
                <a:solidFill>
                  <a:srgbClr val="FFFFFF"/>
                </a:solidFill>
                <a:latin typeface="Calibri"/>
                <a:ea typeface="Calibri"/>
                <a:cs typeface="Calibri"/>
                <a:sym typeface="Calibri"/>
              </a:defRPr>
            </a:pPr>
            <a:endParaRPr>
              <a:latin typeface="Microsoft YaHei" charset="0"/>
              <a:ea typeface="Microsoft YaHei" charset="0"/>
              <a:cs typeface="Microsoft YaHei" charset="0"/>
            </a:endParaRPr>
          </a:p>
        </p:txBody>
      </p:sp>
      <p:sp>
        <p:nvSpPr>
          <p:cNvPr id="29" name="HTML文件"/>
          <p:cNvSpPr/>
          <p:nvPr/>
        </p:nvSpPr>
        <p:spPr>
          <a:xfrm>
            <a:off x="2800800" y="5848009"/>
            <a:ext cx="1313817" cy="3693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defTabSz="863600">
              <a:defRPr sz="1800">
                <a:latin typeface="汉仪中等线简"/>
                <a:ea typeface="汉仪中等线简"/>
                <a:cs typeface="汉仪中等线简"/>
                <a:sym typeface="汉仪中等线简"/>
              </a:defRPr>
            </a:lvl1pPr>
          </a:lstStyle>
          <a:p>
            <a:r>
              <a:rPr lang="en-US" altLang="zh-CN" dirty="0" err="1" smtClean="0">
                <a:latin typeface="Microsoft YaHei" charset="0"/>
                <a:ea typeface="Microsoft YaHei" charset="0"/>
                <a:cs typeface="Microsoft YaHei" charset="0"/>
              </a:rPr>
              <a:t>innerHTML</a:t>
            </a:r>
            <a:endParaRPr dirty="0">
              <a:latin typeface="Microsoft YaHei" charset="0"/>
              <a:ea typeface="Microsoft YaHei" charset="0"/>
              <a:cs typeface="Microsoft YaHei" charset="0"/>
            </a:endParaRPr>
          </a:p>
        </p:txBody>
      </p:sp>
      <p:sp>
        <p:nvSpPr>
          <p:cNvPr id="30" name="第三节"/>
          <p:cNvSpPr/>
          <p:nvPr/>
        </p:nvSpPr>
        <p:spPr>
          <a:xfrm>
            <a:off x="1584000" y="5873178"/>
            <a:ext cx="799254" cy="369328"/>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defTabSz="863600">
              <a:defRPr sz="1800">
                <a:solidFill>
                  <a:srgbClr val="FFFFFF"/>
                </a:solidFill>
                <a:latin typeface="汉仪大宋简"/>
                <a:ea typeface="汉仪大宋简"/>
                <a:cs typeface="汉仪大宋简"/>
                <a:sym typeface="汉仪大宋简"/>
              </a:defRPr>
            </a:lvl1pPr>
          </a:lstStyle>
          <a:p>
            <a:r>
              <a:rPr dirty="0" smtClean="0">
                <a:latin typeface="Microsoft YaHei" charset="0"/>
                <a:ea typeface="Microsoft YaHei" charset="0"/>
                <a:cs typeface="Microsoft YaHei" charset="0"/>
              </a:rPr>
              <a:t>第</a:t>
            </a:r>
            <a:r>
              <a:rPr lang="zh-CN" altLang="en-US" dirty="0" smtClean="0">
                <a:latin typeface="Microsoft YaHei" charset="0"/>
                <a:ea typeface="Microsoft YaHei" charset="0"/>
                <a:cs typeface="Microsoft YaHei" charset="0"/>
              </a:rPr>
              <a:t>六</a:t>
            </a:r>
            <a:r>
              <a:rPr dirty="0" smtClean="0">
                <a:latin typeface="Microsoft YaHei" charset="0"/>
                <a:ea typeface="Microsoft YaHei" charset="0"/>
                <a:cs typeface="Microsoft YaHei" charset="0"/>
              </a:rPr>
              <a:t>节</a:t>
            </a:r>
            <a:endParaRPr dirty="0">
              <a:latin typeface="Microsoft YaHei" charset="0"/>
              <a:ea typeface="Microsoft YaHei" charset="0"/>
              <a:cs typeface="Microsoft YaHei" charset="0"/>
            </a:endParaRPr>
          </a:p>
        </p:txBody>
      </p:sp>
    </p:spTree>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0" y="2678939"/>
            <a:ext cx="9601200" cy="13234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8000" dirty="0" smtClean="0">
                <a:solidFill>
                  <a:srgbClr val="24599B"/>
                </a:solidFill>
                <a:latin typeface="Microsoft YaHei" charset="0"/>
                <a:ea typeface="Microsoft YaHei" charset="0"/>
                <a:cs typeface="Microsoft YaHei" charset="0"/>
                <a:sym typeface="Helvetica"/>
              </a:rPr>
              <a:t>break</a:t>
            </a:r>
            <a:r>
              <a:rPr lang="zh-CN" altLang="en-US" sz="8000" dirty="0" smtClean="0">
                <a:solidFill>
                  <a:srgbClr val="24599B"/>
                </a:solidFill>
                <a:latin typeface="Microsoft YaHei" charset="0"/>
                <a:ea typeface="Microsoft YaHei" charset="0"/>
                <a:cs typeface="Microsoft YaHei" charset="0"/>
                <a:sym typeface="Helvetica"/>
              </a:rPr>
              <a:t>、</a:t>
            </a:r>
            <a:r>
              <a:rPr lang="en-US" altLang="zh-CN" sz="8000" dirty="0" smtClean="0">
                <a:solidFill>
                  <a:srgbClr val="24599B"/>
                </a:solidFill>
                <a:latin typeface="Microsoft YaHei" charset="0"/>
                <a:ea typeface="Microsoft YaHei" charset="0"/>
                <a:cs typeface="Microsoft YaHei" charset="0"/>
                <a:sym typeface="Helvetica"/>
              </a:rPr>
              <a:t>continue</a:t>
            </a:r>
            <a:endParaRPr lang="zh-CN" altLang="en-US" sz="8000" dirty="0">
              <a:solidFill>
                <a:srgbClr val="24599B"/>
              </a:solidFill>
              <a:latin typeface="Microsoft YaHei" charset="0"/>
              <a:ea typeface="Microsoft YaHei" charset="0"/>
              <a:cs typeface="Microsoft YaHei" charset="0"/>
              <a:sym typeface="Helvetica"/>
            </a:endParaRPr>
          </a:p>
        </p:txBody>
      </p:sp>
      <p:sp>
        <p:nvSpPr>
          <p:cNvPr id="4" name="文本框 6"/>
          <p:cNvSpPr/>
          <p:nvPr/>
        </p:nvSpPr>
        <p:spPr>
          <a:xfrm>
            <a:off x="652779" y="7543"/>
            <a:ext cx="3325586"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smtClean="0">
                <a:latin typeface="Microsoft YaHei" charset="0"/>
                <a:ea typeface="Microsoft YaHei" charset="0"/>
                <a:cs typeface="Microsoft YaHei" charset="0"/>
              </a:rPr>
              <a:t>break</a:t>
            </a:r>
            <a:r>
              <a:rPr lang="zh-CN" altLang="en-US" sz="3200" b="0" dirty="0" smtClean="0">
                <a:latin typeface="Microsoft YaHei" charset="0"/>
                <a:ea typeface="Microsoft YaHei" charset="0"/>
                <a:cs typeface="Microsoft YaHei" charset="0"/>
              </a:rPr>
              <a:t>、</a:t>
            </a:r>
            <a:r>
              <a:rPr lang="en-US" altLang="zh-CN" sz="3200" b="0" dirty="0" smtClean="0">
                <a:latin typeface="Microsoft YaHei" charset="0"/>
                <a:ea typeface="Microsoft YaHei" charset="0"/>
                <a:cs typeface="Microsoft YaHei" charset="0"/>
              </a:rPr>
              <a:t>continue</a:t>
            </a:r>
            <a:endParaRPr sz="3200" b="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1044055051"/>
      </p:ext>
    </p:extLst>
  </p:cSld>
  <p:clrMapOvr>
    <a:masterClrMapping/>
  </p:clrMapOvr>
  <p:transition spd="med"/>
  <p:timing>
    <p:tnLst>
      <p:par>
        <p:cTn id="1" dur="indefinite" restart="never" fill="hold"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 name="为什么要使用盒模型："/>
          <p:cNvSpPr/>
          <p:nvPr/>
        </p:nvSpPr>
        <p:spPr>
          <a:xfrm>
            <a:off x="762576" y="1014730"/>
            <a:ext cx="188128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en-US" altLang="zh-CN" sz="2400" b="0" kern="0" dirty="0" smtClean="0">
                <a:solidFill>
                  <a:srgbClr val="3A68A3"/>
                </a:solidFill>
                <a:latin typeface="Microsoft YaHei" charset="0"/>
                <a:ea typeface="Microsoft YaHei" charset="0"/>
                <a:cs typeface="Microsoft YaHei" charset="0"/>
              </a:rPr>
              <a:t>break</a:t>
            </a:r>
            <a:r>
              <a:rPr lang="zh-CN" altLang="en-US" sz="2400" b="0" kern="0" dirty="0" smtClean="0">
                <a:solidFill>
                  <a:srgbClr val="3A68A3"/>
                </a:solidFill>
                <a:latin typeface="Microsoft YaHei" charset="0"/>
                <a:ea typeface="Microsoft YaHei" charset="0"/>
                <a:cs typeface="Microsoft YaHei" charset="0"/>
              </a:rPr>
              <a:t>语句</a:t>
            </a:r>
            <a:endParaRPr lang="zh-CN" altLang="en-US" sz="2400" b="0" kern="0" dirty="0">
              <a:solidFill>
                <a:srgbClr val="3A68A3"/>
              </a:solidFill>
              <a:latin typeface="Microsoft YaHei" charset="0"/>
              <a:ea typeface="Microsoft YaHei" charset="0"/>
              <a:cs typeface="Microsoft YaHei" charset="0"/>
            </a:endParaRPr>
          </a:p>
        </p:txBody>
      </p:sp>
      <p:sp>
        <p:nvSpPr>
          <p:cNvPr id="3" name="矩形 2"/>
          <p:cNvSpPr/>
          <p:nvPr/>
        </p:nvSpPr>
        <p:spPr>
          <a:xfrm>
            <a:off x="1000990" y="1566438"/>
            <a:ext cx="8087591" cy="400110"/>
          </a:xfrm>
          <a:prstGeom prst="rect">
            <a:avLst/>
          </a:prstGeom>
        </p:spPr>
        <p:txBody>
          <a:bodyPr wrap="square">
            <a:spAutoFit/>
          </a:bodyPr>
          <a:lstStyle/>
          <a:p>
            <a:r>
              <a:rPr lang="en-US" altLang="zh-CN" sz="2000" dirty="0">
                <a:latin typeface="Microsoft YaHei" charset="0"/>
                <a:ea typeface="Microsoft YaHei" charset="0"/>
                <a:cs typeface="Microsoft YaHei" charset="0"/>
              </a:rPr>
              <a:t>break</a:t>
            </a:r>
            <a:r>
              <a:rPr lang="zh-CN" altLang="en-US" sz="2000" dirty="0">
                <a:latin typeface="Microsoft YaHei" charset="0"/>
                <a:ea typeface="Microsoft YaHei" charset="0"/>
                <a:cs typeface="Microsoft YaHei" charset="0"/>
              </a:rPr>
              <a:t>语句会立即退出循环，强制继续执行循环后面的语句。</a:t>
            </a:r>
          </a:p>
        </p:txBody>
      </p:sp>
      <p:sp>
        <p:nvSpPr>
          <p:cNvPr id="7" name="文本框 6"/>
          <p:cNvSpPr/>
          <p:nvPr/>
        </p:nvSpPr>
        <p:spPr>
          <a:xfrm>
            <a:off x="652779" y="7543"/>
            <a:ext cx="3325586"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smtClean="0">
                <a:latin typeface="Microsoft YaHei" charset="0"/>
                <a:ea typeface="Microsoft YaHei" charset="0"/>
                <a:cs typeface="Microsoft YaHei" charset="0"/>
              </a:rPr>
              <a:t>break</a:t>
            </a:r>
            <a:r>
              <a:rPr lang="zh-CN" altLang="en-US" sz="3200" b="0" dirty="0" smtClean="0">
                <a:latin typeface="Microsoft YaHei" charset="0"/>
                <a:ea typeface="Microsoft YaHei" charset="0"/>
                <a:cs typeface="Microsoft YaHei" charset="0"/>
              </a:rPr>
              <a:t>、</a:t>
            </a:r>
            <a:r>
              <a:rPr lang="en-US" altLang="zh-CN" sz="3200" b="0" dirty="0" smtClean="0">
                <a:latin typeface="Microsoft YaHei" charset="0"/>
                <a:ea typeface="Microsoft YaHei" charset="0"/>
                <a:cs typeface="Microsoft YaHei" charset="0"/>
              </a:rPr>
              <a:t>continue</a:t>
            </a:r>
            <a:endParaRPr sz="3200" b="0" dirty="0">
              <a:latin typeface="Microsoft YaHei" charset="0"/>
              <a:ea typeface="Microsoft YaHei" charset="0"/>
              <a:cs typeface="Microsoft YaHei" charset="0"/>
            </a:endParaRPr>
          </a:p>
        </p:txBody>
      </p:sp>
      <p:sp>
        <p:nvSpPr>
          <p:cNvPr id="8" name="矩形 7"/>
          <p:cNvSpPr/>
          <p:nvPr/>
        </p:nvSpPr>
        <p:spPr>
          <a:xfrm>
            <a:off x="1000990" y="2389142"/>
            <a:ext cx="4540828" cy="2554545"/>
          </a:xfrm>
          <a:prstGeom prst="rect">
            <a:avLst/>
          </a:prstGeom>
          <a:ln>
            <a:solidFill>
              <a:schemeClr val="accent1">
                <a:lumMod val="75000"/>
              </a:schemeClr>
            </a:solidFill>
          </a:ln>
        </p:spPr>
        <p:style>
          <a:lnRef idx="2">
            <a:schemeClr val="accent4"/>
          </a:lnRef>
          <a:fillRef idx="1">
            <a:schemeClr val="lt1"/>
          </a:fillRef>
          <a:effectRef idx="0">
            <a:schemeClr val="accent4"/>
          </a:effectRef>
          <a:fontRef idx="minor">
            <a:schemeClr val="dk1"/>
          </a:fontRef>
        </p:style>
        <p:txBody>
          <a:bodyPr wrap="square">
            <a:spAutoFit/>
          </a:bodyPr>
          <a:lstStyle/>
          <a:p>
            <a:r>
              <a:rPr lang="en-US" altLang="zh-CN" sz="1600" dirty="0">
                <a:solidFill>
                  <a:schemeClr val="accent6">
                    <a:lumMod val="50000"/>
                  </a:schemeClr>
                </a:solidFill>
                <a:latin typeface="Microsoft YaHei" charset="0"/>
                <a:ea typeface="Microsoft YaHei" charset="0"/>
                <a:cs typeface="Microsoft YaHei" charset="0"/>
              </a:rPr>
              <a:t>&lt;script type="text/</a:t>
            </a:r>
            <a:r>
              <a:rPr lang="en-US" altLang="zh-CN" sz="1600" dirty="0" err="1">
                <a:solidFill>
                  <a:schemeClr val="accent6">
                    <a:lumMod val="50000"/>
                  </a:schemeClr>
                </a:solidFill>
                <a:latin typeface="Microsoft YaHei" charset="0"/>
                <a:ea typeface="Microsoft YaHei" charset="0"/>
                <a:cs typeface="Microsoft YaHei" charset="0"/>
              </a:rPr>
              <a:t>javascript</a:t>
            </a:r>
            <a:r>
              <a:rPr lang="en-US" altLang="zh-CN" sz="1600" dirty="0">
                <a:solidFill>
                  <a:schemeClr val="accent6">
                    <a:lumMod val="50000"/>
                  </a:schemeClr>
                </a:solidFill>
                <a:latin typeface="Microsoft YaHei" charset="0"/>
                <a:ea typeface="Microsoft YaHei" charset="0"/>
                <a:cs typeface="Microsoft YaHei" charset="0"/>
              </a:rPr>
              <a:t>"&gt;</a:t>
            </a:r>
          </a:p>
          <a:p>
            <a:r>
              <a:rPr lang="zh-CN" altLang="en-US" sz="1600" dirty="0">
                <a:solidFill>
                  <a:schemeClr val="accent6">
                    <a:lumMod val="50000"/>
                  </a:schemeClr>
                </a:solidFill>
                <a:latin typeface="Microsoft YaHei" charset="0"/>
                <a:ea typeface="Microsoft YaHei" charset="0"/>
                <a:cs typeface="Microsoft YaHei" charset="0"/>
              </a:rPr>
              <a:t> </a:t>
            </a:r>
            <a:r>
              <a:rPr lang="zh-CN" altLang="en-US" sz="1600" dirty="0" smtClean="0">
                <a:solidFill>
                  <a:schemeClr val="accent6">
                    <a:lumMod val="50000"/>
                  </a:schemeClr>
                </a:solidFill>
                <a:latin typeface="Microsoft YaHei" charset="0"/>
                <a:ea typeface="Microsoft YaHei" charset="0"/>
                <a:cs typeface="Microsoft YaHei" charset="0"/>
              </a:rPr>
              <a:t>   </a:t>
            </a:r>
            <a:r>
              <a:rPr lang="mr-IN" altLang="zh-CN" sz="1600" dirty="0" err="1" smtClean="0">
                <a:solidFill>
                  <a:schemeClr val="accent6">
                    <a:lumMod val="50000"/>
                  </a:schemeClr>
                </a:solidFill>
                <a:latin typeface="Microsoft YaHei" charset="0"/>
                <a:ea typeface="Microsoft YaHei" charset="0"/>
                <a:cs typeface="Microsoft YaHei" charset="0"/>
              </a:rPr>
              <a:t>var</a:t>
            </a:r>
            <a:r>
              <a:rPr lang="mr-IN" altLang="zh-CN" sz="1600" dirty="0" smtClean="0">
                <a:solidFill>
                  <a:schemeClr val="accent6">
                    <a:lumMod val="50000"/>
                  </a:schemeClr>
                </a:solidFill>
                <a:latin typeface="Microsoft YaHei" charset="0"/>
                <a:ea typeface="Microsoft YaHei" charset="0"/>
                <a:cs typeface="Microsoft YaHei" charset="0"/>
              </a:rPr>
              <a:t> </a:t>
            </a:r>
            <a:r>
              <a:rPr lang="mr-IN" altLang="zh-CN" sz="1600" dirty="0" err="1">
                <a:solidFill>
                  <a:schemeClr val="accent6">
                    <a:lumMod val="50000"/>
                  </a:schemeClr>
                </a:solidFill>
                <a:latin typeface="Microsoft YaHei" charset="0"/>
                <a:ea typeface="Microsoft YaHei" charset="0"/>
                <a:cs typeface="Microsoft YaHei" charset="0"/>
              </a:rPr>
              <a:t>x</a:t>
            </a:r>
            <a:r>
              <a:rPr lang="mr-IN" altLang="zh-CN" sz="1600" dirty="0">
                <a:solidFill>
                  <a:schemeClr val="accent6">
                    <a:lumMod val="50000"/>
                  </a:schemeClr>
                </a:solidFill>
                <a:latin typeface="Microsoft YaHei" charset="0"/>
                <a:ea typeface="Microsoft YaHei" charset="0"/>
                <a:cs typeface="Microsoft YaHei" charset="0"/>
              </a:rPr>
              <a:t> = "";</a:t>
            </a:r>
          </a:p>
          <a:p>
            <a:r>
              <a:rPr lang="zh-CN" altLang="en-US" sz="1600" dirty="0" smtClean="0">
                <a:solidFill>
                  <a:schemeClr val="accent6">
                    <a:lumMod val="50000"/>
                  </a:schemeClr>
                </a:solidFill>
                <a:latin typeface="Microsoft YaHei" charset="0"/>
                <a:ea typeface="Microsoft YaHei" charset="0"/>
                <a:cs typeface="Microsoft YaHei" charset="0"/>
              </a:rPr>
              <a:t>    </a:t>
            </a:r>
            <a:r>
              <a:rPr lang="mr-IN" altLang="zh-CN" sz="1600" dirty="0" err="1" smtClean="0">
                <a:solidFill>
                  <a:schemeClr val="accent6">
                    <a:lumMod val="50000"/>
                  </a:schemeClr>
                </a:solidFill>
                <a:latin typeface="Microsoft YaHei" charset="0"/>
                <a:ea typeface="Microsoft YaHei" charset="0"/>
                <a:cs typeface="Microsoft YaHei" charset="0"/>
              </a:rPr>
              <a:t>for</a:t>
            </a:r>
            <a:r>
              <a:rPr lang="mr-IN" altLang="zh-CN" sz="1600" dirty="0" smtClean="0">
                <a:solidFill>
                  <a:schemeClr val="accent6">
                    <a:lumMod val="50000"/>
                  </a:schemeClr>
                </a:solidFill>
                <a:latin typeface="Microsoft YaHei" charset="0"/>
                <a:ea typeface="Microsoft YaHei" charset="0"/>
                <a:cs typeface="Microsoft YaHei" charset="0"/>
              </a:rPr>
              <a:t>(</a:t>
            </a:r>
            <a:r>
              <a:rPr lang="mr-IN" altLang="zh-CN" sz="1600" dirty="0" err="1" smtClean="0">
                <a:solidFill>
                  <a:schemeClr val="accent6">
                    <a:lumMod val="50000"/>
                  </a:schemeClr>
                </a:solidFill>
                <a:latin typeface="Microsoft YaHei" charset="0"/>
                <a:ea typeface="Microsoft YaHei" charset="0"/>
                <a:cs typeface="Microsoft YaHei" charset="0"/>
              </a:rPr>
              <a:t>i</a:t>
            </a:r>
            <a:r>
              <a:rPr lang="mr-IN" altLang="zh-CN" sz="1600" dirty="0" smtClean="0">
                <a:solidFill>
                  <a:schemeClr val="accent6">
                    <a:lumMod val="50000"/>
                  </a:schemeClr>
                </a:solidFill>
                <a:latin typeface="Microsoft YaHei" charset="0"/>
                <a:ea typeface="Microsoft YaHei" charset="0"/>
                <a:cs typeface="Microsoft YaHei" charset="0"/>
              </a:rPr>
              <a:t> </a:t>
            </a:r>
            <a:r>
              <a:rPr lang="mr-IN" altLang="zh-CN" sz="1600" dirty="0">
                <a:solidFill>
                  <a:schemeClr val="accent6">
                    <a:lumMod val="50000"/>
                  </a:schemeClr>
                </a:solidFill>
                <a:latin typeface="Microsoft YaHei" charset="0"/>
                <a:ea typeface="Microsoft YaHei" charset="0"/>
                <a:cs typeface="Microsoft YaHei" charset="0"/>
              </a:rPr>
              <a:t>= 0; </a:t>
            </a:r>
            <a:r>
              <a:rPr lang="mr-IN" altLang="zh-CN" sz="1600" dirty="0" err="1">
                <a:solidFill>
                  <a:schemeClr val="accent6">
                    <a:lumMod val="50000"/>
                  </a:schemeClr>
                </a:solidFill>
                <a:latin typeface="Microsoft YaHei" charset="0"/>
                <a:ea typeface="Microsoft YaHei" charset="0"/>
                <a:cs typeface="Microsoft YaHei" charset="0"/>
              </a:rPr>
              <a:t>i</a:t>
            </a:r>
            <a:r>
              <a:rPr lang="mr-IN" altLang="zh-CN" sz="1600" dirty="0">
                <a:solidFill>
                  <a:schemeClr val="accent6">
                    <a:lumMod val="50000"/>
                  </a:schemeClr>
                </a:solidFill>
                <a:latin typeface="Microsoft YaHei" charset="0"/>
                <a:ea typeface="Microsoft YaHei" charset="0"/>
                <a:cs typeface="Microsoft YaHei" charset="0"/>
              </a:rPr>
              <a:t> &lt; 10; </a:t>
            </a:r>
            <a:r>
              <a:rPr lang="mr-IN" altLang="zh-CN" sz="1600" dirty="0" err="1">
                <a:solidFill>
                  <a:schemeClr val="accent6">
                    <a:lumMod val="50000"/>
                  </a:schemeClr>
                </a:solidFill>
                <a:latin typeface="Microsoft YaHei" charset="0"/>
                <a:ea typeface="Microsoft YaHei" charset="0"/>
                <a:cs typeface="Microsoft YaHei" charset="0"/>
              </a:rPr>
              <a:t>i</a:t>
            </a:r>
            <a:r>
              <a:rPr lang="mr-IN" altLang="zh-CN" sz="1600" dirty="0">
                <a:solidFill>
                  <a:schemeClr val="accent6">
                    <a:lumMod val="50000"/>
                  </a:schemeClr>
                </a:solidFill>
                <a:latin typeface="Microsoft YaHei" charset="0"/>
                <a:ea typeface="Microsoft YaHei" charset="0"/>
                <a:cs typeface="Microsoft YaHei" charset="0"/>
              </a:rPr>
              <a:t>++) {</a:t>
            </a:r>
          </a:p>
          <a:p>
            <a:r>
              <a:rPr lang="zh-CN" altLang="en-US" sz="1600" dirty="0" smtClean="0">
                <a:solidFill>
                  <a:schemeClr val="accent6">
                    <a:lumMod val="50000"/>
                  </a:schemeClr>
                </a:solidFill>
                <a:latin typeface="Microsoft YaHei" charset="0"/>
                <a:ea typeface="Microsoft YaHei" charset="0"/>
                <a:cs typeface="Microsoft YaHei" charset="0"/>
              </a:rPr>
              <a:t>        </a:t>
            </a:r>
            <a:r>
              <a:rPr lang="mr-IN" altLang="zh-CN" sz="1600" dirty="0" err="1" smtClean="0">
                <a:solidFill>
                  <a:schemeClr val="accent6">
                    <a:lumMod val="50000"/>
                  </a:schemeClr>
                </a:solidFill>
                <a:latin typeface="Microsoft YaHei" charset="0"/>
                <a:ea typeface="Microsoft YaHei" charset="0"/>
                <a:cs typeface="Microsoft YaHei" charset="0"/>
              </a:rPr>
              <a:t>if</a:t>
            </a:r>
            <a:r>
              <a:rPr lang="mr-IN" altLang="zh-CN" sz="1600" dirty="0" smtClean="0">
                <a:solidFill>
                  <a:schemeClr val="accent6">
                    <a:lumMod val="50000"/>
                  </a:schemeClr>
                </a:solidFill>
                <a:latin typeface="Microsoft YaHei" charset="0"/>
                <a:ea typeface="Microsoft YaHei" charset="0"/>
                <a:cs typeface="Microsoft YaHei" charset="0"/>
              </a:rPr>
              <a:t>(</a:t>
            </a:r>
            <a:r>
              <a:rPr lang="mr-IN" altLang="zh-CN" sz="1600" dirty="0" err="1" smtClean="0">
                <a:solidFill>
                  <a:schemeClr val="accent6">
                    <a:lumMod val="50000"/>
                  </a:schemeClr>
                </a:solidFill>
                <a:latin typeface="Microsoft YaHei" charset="0"/>
                <a:ea typeface="Microsoft YaHei" charset="0"/>
                <a:cs typeface="Microsoft YaHei" charset="0"/>
              </a:rPr>
              <a:t>i</a:t>
            </a:r>
            <a:r>
              <a:rPr lang="mr-IN" altLang="zh-CN" sz="1600" dirty="0" smtClean="0">
                <a:solidFill>
                  <a:schemeClr val="accent6">
                    <a:lumMod val="50000"/>
                  </a:schemeClr>
                </a:solidFill>
                <a:latin typeface="Microsoft YaHei" charset="0"/>
                <a:ea typeface="Microsoft YaHei" charset="0"/>
                <a:cs typeface="Microsoft YaHei" charset="0"/>
              </a:rPr>
              <a:t> </a:t>
            </a:r>
            <a:r>
              <a:rPr lang="mr-IN" altLang="zh-CN" sz="1600" dirty="0">
                <a:solidFill>
                  <a:schemeClr val="accent6">
                    <a:lumMod val="50000"/>
                  </a:schemeClr>
                </a:solidFill>
                <a:latin typeface="Microsoft YaHei" charset="0"/>
                <a:ea typeface="Microsoft YaHei" charset="0"/>
                <a:cs typeface="Microsoft YaHei" charset="0"/>
              </a:rPr>
              <a:t>== 3) {</a:t>
            </a:r>
          </a:p>
          <a:p>
            <a:r>
              <a:rPr lang="zh-CN" altLang="en-US" sz="1600" dirty="0" smtClean="0">
                <a:solidFill>
                  <a:schemeClr val="accent6">
                    <a:lumMod val="50000"/>
                  </a:schemeClr>
                </a:solidFill>
                <a:latin typeface="Microsoft YaHei" charset="0"/>
                <a:ea typeface="Microsoft YaHei" charset="0"/>
                <a:cs typeface="Microsoft YaHei" charset="0"/>
              </a:rPr>
              <a:t>            </a:t>
            </a:r>
            <a:r>
              <a:rPr lang="en-US" altLang="zh-CN" sz="1600" dirty="0" smtClean="0">
                <a:solidFill>
                  <a:schemeClr val="accent6">
                    <a:lumMod val="50000"/>
                  </a:schemeClr>
                </a:solidFill>
                <a:latin typeface="Microsoft YaHei" charset="0"/>
                <a:ea typeface="Microsoft YaHei" charset="0"/>
                <a:cs typeface="Microsoft YaHei" charset="0"/>
              </a:rPr>
              <a:t>break</a:t>
            </a:r>
            <a:r>
              <a:rPr lang="en-US" altLang="zh-CN" sz="1600" dirty="0">
                <a:solidFill>
                  <a:schemeClr val="accent6">
                    <a:lumMod val="50000"/>
                  </a:schemeClr>
                </a:solidFill>
                <a:latin typeface="Microsoft YaHei" charset="0"/>
                <a:ea typeface="Microsoft YaHei" charset="0"/>
                <a:cs typeface="Microsoft YaHei" charset="0"/>
              </a:rPr>
              <a:t>;</a:t>
            </a:r>
          </a:p>
          <a:p>
            <a:r>
              <a:rPr lang="zh-CN" altLang="en-US" sz="1600" dirty="0" smtClean="0">
                <a:solidFill>
                  <a:schemeClr val="accent6">
                    <a:lumMod val="50000"/>
                  </a:schemeClr>
                </a:solidFill>
                <a:latin typeface="Microsoft YaHei" charset="0"/>
                <a:ea typeface="Microsoft YaHei" charset="0"/>
                <a:cs typeface="Microsoft YaHei" charset="0"/>
              </a:rPr>
              <a:t>    </a:t>
            </a:r>
            <a:r>
              <a:rPr lang="en-US" altLang="zh-CN" sz="1600" dirty="0" smtClean="0">
                <a:solidFill>
                  <a:schemeClr val="accent6">
                    <a:lumMod val="50000"/>
                  </a:schemeClr>
                </a:solidFill>
                <a:latin typeface="Microsoft YaHei" charset="0"/>
                <a:ea typeface="Microsoft YaHei" charset="0"/>
                <a:cs typeface="Microsoft YaHei" charset="0"/>
              </a:rPr>
              <a:t>}</a:t>
            </a:r>
            <a:endParaRPr lang="en-US" altLang="zh-CN" sz="1600" dirty="0">
              <a:solidFill>
                <a:schemeClr val="accent6">
                  <a:lumMod val="50000"/>
                </a:schemeClr>
              </a:solidFill>
              <a:latin typeface="Microsoft YaHei" charset="0"/>
              <a:ea typeface="Microsoft YaHei" charset="0"/>
              <a:cs typeface="Microsoft YaHei" charset="0"/>
            </a:endParaRPr>
          </a:p>
          <a:p>
            <a:r>
              <a:rPr lang="zh-CN" altLang="en-US" sz="1600" dirty="0" smtClean="0">
                <a:solidFill>
                  <a:schemeClr val="accent6">
                    <a:lumMod val="50000"/>
                  </a:schemeClr>
                </a:solidFill>
                <a:latin typeface="Microsoft YaHei" charset="0"/>
                <a:ea typeface="Microsoft YaHei" charset="0"/>
                <a:cs typeface="Microsoft YaHei" charset="0"/>
              </a:rPr>
              <a:t>        </a:t>
            </a:r>
            <a:r>
              <a:rPr lang="en-US" altLang="zh-CN" sz="1600" dirty="0" smtClean="0">
                <a:solidFill>
                  <a:schemeClr val="accent6">
                    <a:lumMod val="50000"/>
                  </a:schemeClr>
                </a:solidFill>
                <a:latin typeface="Microsoft YaHei" charset="0"/>
                <a:ea typeface="Microsoft YaHei" charset="0"/>
                <a:cs typeface="Microsoft YaHei" charset="0"/>
              </a:rPr>
              <a:t>x </a:t>
            </a:r>
            <a:r>
              <a:rPr lang="en-US" altLang="zh-CN" sz="1600" dirty="0">
                <a:solidFill>
                  <a:schemeClr val="accent6">
                    <a:lumMod val="50000"/>
                  </a:schemeClr>
                </a:solidFill>
                <a:latin typeface="Microsoft YaHei" charset="0"/>
                <a:ea typeface="Microsoft YaHei" charset="0"/>
                <a:cs typeface="Microsoft YaHei" charset="0"/>
              </a:rPr>
              <a:t>= x + "The number is " + </a:t>
            </a:r>
            <a:r>
              <a:rPr lang="en-US" altLang="zh-CN" sz="1600" dirty="0" err="1">
                <a:solidFill>
                  <a:schemeClr val="accent6">
                    <a:lumMod val="50000"/>
                  </a:schemeClr>
                </a:solidFill>
                <a:latin typeface="Microsoft YaHei" charset="0"/>
                <a:ea typeface="Microsoft YaHei" charset="0"/>
                <a:cs typeface="Microsoft YaHei" charset="0"/>
              </a:rPr>
              <a:t>i</a:t>
            </a:r>
            <a:r>
              <a:rPr lang="en-US" altLang="zh-CN" sz="1600" dirty="0">
                <a:solidFill>
                  <a:schemeClr val="accent6">
                    <a:lumMod val="50000"/>
                  </a:schemeClr>
                </a:solidFill>
                <a:latin typeface="Microsoft YaHei" charset="0"/>
                <a:ea typeface="Microsoft YaHei" charset="0"/>
                <a:cs typeface="Microsoft YaHei" charset="0"/>
              </a:rPr>
              <a:t> + "&lt;</a:t>
            </a:r>
            <a:r>
              <a:rPr lang="en-US" altLang="zh-CN" sz="1600" dirty="0" err="1">
                <a:solidFill>
                  <a:schemeClr val="accent6">
                    <a:lumMod val="50000"/>
                  </a:schemeClr>
                </a:solidFill>
                <a:latin typeface="Microsoft YaHei" charset="0"/>
                <a:ea typeface="Microsoft YaHei" charset="0"/>
                <a:cs typeface="Microsoft YaHei" charset="0"/>
              </a:rPr>
              <a:t>br</a:t>
            </a:r>
            <a:r>
              <a:rPr lang="en-US" altLang="zh-CN" sz="1600" dirty="0">
                <a:solidFill>
                  <a:schemeClr val="accent6">
                    <a:lumMod val="50000"/>
                  </a:schemeClr>
                </a:solidFill>
                <a:latin typeface="Microsoft YaHei" charset="0"/>
                <a:ea typeface="Microsoft YaHei" charset="0"/>
                <a:cs typeface="Microsoft YaHei" charset="0"/>
              </a:rPr>
              <a:t>&gt;";</a:t>
            </a:r>
          </a:p>
          <a:p>
            <a:r>
              <a:rPr lang="zh-CN" altLang="en-US" sz="1600" dirty="0" smtClean="0">
                <a:solidFill>
                  <a:schemeClr val="accent6">
                    <a:lumMod val="50000"/>
                  </a:schemeClr>
                </a:solidFill>
                <a:latin typeface="Microsoft YaHei" charset="0"/>
                <a:ea typeface="Microsoft YaHei" charset="0"/>
                <a:cs typeface="Microsoft YaHei" charset="0"/>
              </a:rPr>
              <a:t>    </a:t>
            </a:r>
            <a:r>
              <a:rPr lang="en-US" altLang="zh-CN" sz="1600" dirty="0" smtClean="0">
                <a:solidFill>
                  <a:schemeClr val="accent6">
                    <a:lumMod val="50000"/>
                  </a:schemeClr>
                </a:solidFill>
                <a:latin typeface="Microsoft YaHei" charset="0"/>
                <a:ea typeface="Microsoft YaHei" charset="0"/>
                <a:cs typeface="Microsoft YaHei" charset="0"/>
              </a:rPr>
              <a:t>}</a:t>
            </a:r>
            <a:endParaRPr lang="en-US" altLang="zh-CN" sz="1600" dirty="0">
              <a:solidFill>
                <a:schemeClr val="accent6">
                  <a:lumMod val="50000"/>
                </a:schemeClr>
              </a:solidFill>
              <a:latin typeface="Microsoft YaHei" charset="0"/>
              <a:ea typeface="Microsoft YaHei" charset="0"/>
              <a:cs typeface="Microsoft YaHei" charset="0"/>
            </a:endParaRPr>
          </a:p>
          <a:p>
            <a:r>
              <a:rPr lang="zh-CN" altLang="en-US" sz="1600" dirty="0" smtClean="0">
                <a:solidFill>
                  <a:schemeClr val="accent6">
                    <a:lumMod val="50000"/>
                  </a:schemeClr>
                </a:solidFill>
                <a:latin typeface="Microsoft YaHei" charset="0"/>
                <a:ea typeface="Microsoft YaHei" charset="0"/>
                <a:cs typeface="Microsoft YaHei" charset="0"/>
              </a:rPr>
              <a:t>    </a:t>
            </a:r>
            <a:r>
              <a:rPr lang="en-US" altLang="zh-CN" sz="1600" dirty="0" err="1" smtClean="0">
                <a:solidFill>
                  <a:schemeClr val="accent6">
                    <a:lumMod val="50000"/>
                  </a:schemeClr>
                </a:solidFill>
                <a:latin typeface="Microsoft YaHei" charset="0"/>
                <a:ea typeface="Microsoft YaHei" charset="0"/>
                <a:cs typeface="Microsoft YaHei" charset="0"/>
              </a:rPr>
              <a:t>document.write</a:t>
            </a:r>
            <a:r>
              <a:rPr lang="en-US" altLang="zh-CN" sz="1600" dirty="0" smtClean="0">
                <a:solidFill>
                  <a:schemeClr val="accent6">
                    <a:lumMod val="50000"/>
                  </a:schemeClr>
                </a:solidFill>
                <a:latin typeface="Microsoft YaHei" charset="0"/>
                <a:ea typeface="Microsoft YaHei" charset="0"/>
                <a:cs typeface="Microsoft YaHei" charset="0"/>
              </a:rPr>
              <a:t>(x</a:t>
            </a:r>
            <a:r>
              <a:rPr lang="en-US" altLang="zh-CN" sz="1600" dirty="0">
                <a:solidFill>
                  <a:schemeClr val="accent6">
                    <a:lumMod val="50000"/>
                  </a:schemeClr>
                </a:solidFill>
                <a:latin typeface="Microsoft YaHei" charset="0"/>
                <a:ea typeface="Microsoft YaHei" charset="0"/>
                <a:cs typeface="Microsoft YaHei" charset="0"/>
              </a:rPr>
              <a:t>);</a:t>
            </a:r>
          </a:p>
          <a:p>
            <a:r>
              <a:rPr lang="en-US" altLang="zh-CN" sz="1600" dirty="0">
                <a:solidFill>
                  <a:schemeClr val="accent6">
                    <a:lumMod val="50000"/>
                  </a:schemeClr>
                </a:solidFill>
                <a:latin typeface="Microsoft YaHei" charset="0"/>
                <a:ea typeface="Microsoft YaHei" charset="0"/>
                <a:cs typeface="Microsoft YaHei" charset="0"/>
              </a:rPr>
              <a:t>&lt;/script&gt;</a:t>
            </a:r>
            <a:endParaRPr lang="mr-IN" altLang="zh-CN" sz="1600" dirty="0">
              <a:solidFill>
                <a:schemeClr val="accent6">
                  <a:lumMod val="50000"/>
                </a:schemeClr>
              </a:solidFill>
              <a:latin typeface="Microsoft YaHei" charset="0"/>
              <a:ea typeface="Microsoft YaHei" charset="0"/>
              <a:cs typeface="Microsoft YaHei" charset="0"/>
            </a:endParaRPr>
          </a:p>
        </p:txBody>
      </p:sp>
      <p:pic>
        <p:nvPicPr>
          <p:cNvPr id="4" name="图片 3"/>
          <p:cNvPicPr>
            <a:picLocks noChangeAspect="1"/>
          </p:cNvPicPr>
          <p:nvPr/>
        </p:nvPicPr>
        <p:blipFill>
          <a:blip r:embed="rId3"/>
          <a:stretch>
            <a:fillRect/>
          </a:stretch>
        </p:blipFill>
        <p:spPr>
          <a:xfrm>
            <a:off x="5780808" y="2552741"/>
            <a:ext cx="3501737" cy="2301141"/>
          </a:xfrm>
          <a:prstGeom prst="rect">
            <a:avLst/>
          </a:prstGeom>
          <a:ln>
            <a:solidFill>
              <a:schemeClr val="tx1"/>
            </a:solidFill>
          </a:ln>
        </p:spPr>
      </p:pic>
      <p:sp>
        <p:nvSpPr>
          <p:cNvPr id="9" name="文本框 8"/>
          <p:cNvSpPr txBox="1"/>
          <p:nvPr/>
        </p:nvSpPr>
        <p:spPr>
          <a:xfrm>
            <a:off x="5753098" y="2097216"/>
            <a:ext cx="1118251" cy="400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2000" b="0" i="0" u="none" strike="noStrike" cap="none" spc="0" normalizeH="0" baseline="0" dirty="0" smtClean="0">
                <a:ln>
                  <a:noFill/>
                </a:ln>
                <a:solidFill>
                  <a:srgbClr val="000000"/>
                </a:solidFill>
                <a:effectLst/>
                <a:uFillTx/>
                <a:latin typeface="Microsoft YaHei" charset="0"/>
                <a:ea typeface="Microsoft YaHei" charset="0"/>
                <a:cs typeface="Microsoft YaHei" charset="0"/>
                <a:sym typeface="Helvetica"/>
              </a:rPr>
              <a:t>代码效果</a:t>
            </a:r>
            <a:endParaRPr kumimoji="0" lang="zh-CN" altLang="en-US" sz="2000" b="0" i="0" u="none" strike="noStrike" cap="none" spc="0" normalizeH="0" baseline="0" dirty="0">
              <a:ln>
                <a:noFill/>
              </a:ln>
              <a:solidFill>
                <a:srgbClr val="000000"/>
              </a:solidFill>
              <a:effectLst/>
              <a:uFillTx/>
              <a:latin typeface="Microsoft YaHei" charset="0"/>
              <a:ea typeface="Microsoft YaHei" charset="0"/>
              <a:cs typeface="Microsoft YaHei" charset="0"/>
              <a:sym typeface="Helvetica"/>
            </a:endParaRPr>
          </a:p>
        </p:txBody>
      </p:sp>
    </p:spTree>
    <p:extLst>
      <p:ext uri="{BB962C8B-B14F-4D97-AF65-F5344CB8AC3E}">
        <p14:creationId xmlns:p14="http://schemas.microsoft.com/office/powerpoint/2010/main" val="237400644"/>
      </p:ext>
    </p:extLst>
  </p:cSld>
  <p:clrMapOvr>
    <a:masterClrMapping/>
  </p:clrMapOvr>
  <p:transition spd="med"/>
  <p:timing>
    <p:tnLst>
      <p:par>
        <p:cTn id="1" dur="indefinite" restart="never" fill="hold"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 name="为什么要使用盒模型："/>
          <p:cNvSpPr/>
          <p:nvPr/>
        </p:nvSpPr>
        <p:spPr>
          <a:xfrm>
            <a:off x="762576" y="1014730"/>
            <a:ext cx="2342945"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en-US" altLang="zh-CN" sz="2400" b="0" kern="0" dirty="0" smtClean="0">
                <a:solidFill>
                  <a:srgbClr val="3A68A3"/>
                </a:solidFill>
                <a:latin typeface="Microsoft YaHei" charset="0"/>
                <a:ea typeface="Microsoft YaHei" charset="0"/>
                <a:cs typeface="Microsoft YaHei" charset="0"/>
              </a:rPr>
              <a:t>continue</a:t>
            </a:r>
            <a:r>
              <a:rPr lang="zh-CN" altLang="en-US" sz="2400" b="0" kern="0" dirty="0" smtClean="0">
                <a:solidFill>
                  <a:srgbClr val="3A68A3"/>
                </a:solidFill>
                <a:latin typeface="Microsoft YaHei" charset="0"/>
                <a:ea typeface="Microsoft YaHei" charset="0"/>
                <a:cs typeface="Microsoft YaHei" charset="0"/>
              </a:rPr>
              <a:t>语句</a:t>
            </a:r>
            <a:endParaRPr lang="zh-CN" altLang="en-US" sz="2400" b="0" kern="0" dirty="0">
              <a:solidFill>
                <a:srgbClr val="3A68A3"/>
              </a:solidFill>
              <a:latin typeface="Microsoft YaHei" charset="0"/>
              <a:ea typeface="Microsoft YaHei" charset="0"/>
              <a:cs typeface="Microsoft YaHei" charset="0"/>
            </a:endParaRPr>
          </a:p>
        </p:txBody>
      </p:sp>
      <p:sp>
        <p:nvSpPr>
          <p:cNvPr id="3" name="矩形 2"/>
          <p:cNvSpPr/>
          <p:nvPr/>
        </p:nvSpPr>
        <p:spPr>
          <a:xfrm>
            <a:off x="1000990" y="1497163"/>
            <a:ext cx="8087591" cy="707886"/>
          </a:xfrm>
          <a:prstGeom prst="rect">
            <a:avLst/>
          </a:prstGeom>
        </p:spPr>
        <p:txBody>
          <a:bodyPr wrap="square">
            <a:spAutoFit/>
          </a:bodyPr>
          <a:lstStyle/>
          <a:p>
            <a:r>
              <a:rPr lang="en-US" altLang="zh-CN" sz="2000" dirty="0">
                <a:latin typeface="Microsoft YaHei" charset="0"/>
                <a:ea typeface="Microsoft YaHei" charset="0"/>
                <a:cs typeface="Microsoft YaHei" charset="0"/>
              </a:rPr>
              <a:t>continue</a:t>
            </a:r>
            <a:r>
              <a:rPr lang="zh-CN" altLang="en-US" sz="2000" dirty="0">
                <a:latin typeface="Microsoft YaHei" charset="0"/>
                <a:ea typeface="Microsoft YaHei" charset="0"/>
                <a:cs typeface="Microsoft YaHei" charset="0"/>
              </a:rPr>
              <a:t>语句虽然也是立即退出循环，但退出循环后会从循环的 顶部继续执行。</a:t>
            </a:r>
          </a:p>
        </p:txBody>
      </p:sp>
      <p:sp>
        <p:nvSpPr>
          <p:cNvPr id="7" name="文本框 6"/>
          <p:cNvSpPr/>
          <p:nvPr/>
        </p:nvSpPr>
        <p:spPr>
          <a:xfrm>
            <a:off x="652779" y="7543"/>
            <a:ext cx="3325586"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smtClean="0">
                <a:latin typeface="Microsoft YaHei" charset="0"/>
                <a:ea typeface="Microsoft YaHei" charset="0"/>
                <a:cs typeface="Microsoft YaHei" charset="0"/>
              </a:rPr>
              <a:t>break</a:t>
            </a:r>
            <a:r>
              <a:rPr lang="zh-CN" altLang="en-US" sz="3200" b="0" dirty="0" smtClean="0">
                <a:latin typeface="Microsoft YaHei" charset="0"/>
                <a:ea typeface="Microsoft YaHei" charset="0"/>
                <a:cs typeface="Microsoft YaHei" charset="0"/>
              </a:rPr>
              <a:t>、</a:t>
            </a:r>
            <a:r>
              <a:rPr lang="en-US" altLang="zh-CN" sz="3200" b="0" dirty="0" smtClean="0">
                <a:latin typeface="Microsoft YaHei" charset="0"/>
                <a:ea typeface="Microsoft YaHei" charset="0"/>
                <a:cs typeface="Microsoft YaHei" charset="0"/>
              </a:rPr>
              <a:t>continue</a:t>
            </a:r>
            <a:endParaRPr sz="3200" b="0" dirty="0">
              <a:latin typeface="Microsoft YaHei" charset="0"/>
              <a:ea typeface="Microsoft YaHei" charset="0"/>
              <a:cs typeface="Microsoft YaHei" charset="0"/>
            </a:endParaRPr>
          </a:p>
        </p:txBody>
      </p:sp>
      <p:sp>
        <p:nvSpPr>
          <p:cNvPr id="8" name="矩形 7"/>
          <p:cNvSpPr/>
          <p:nvPr/>
        </p:nvSpPr>
        <p:spPr>
          <a:xfrm>
            <a:off x="1000990" y="2389142"/>
            <a:ext cx="4540828" cy="2554545"/>
          </a:xfrm>
          <a:prstGeom prst="rect">
            <a:avLst/>
          </a:prstGeom>
          <a:ln>
            <a:solidFill>
              <a:schemeClr val="accent1">
                <a:lumMod val="75000"/>
              </a:schemeClr>
            </a:solidFill>
          </a:ln>
        </p:spPr>
        <p:style>
          <a:lnRef idx="2">
            <a:schemeClr val="accent4"/>
          </a:lnRef>
          <a:fillRef idx="1">
            <a:schemeClr val="lt1"/>
          </a:fillRef>
          <a:effectRef idx="0">
            <a:schemeClr val="accent4"/>
          </a:effectRef>
          <a:fontRef idx="minor">
            <a:schemeClr val="dk1"/>
          </a:fontRef>
        </p:style>
        <p:txBody>
          <a:bodyPr wrap="square">
            <a:spAutoFit/>
          </a:bodyPr>
          <a:lstStyle/>
          <a:p>
            <a:r>
              <a:rPr lang="en-US" altLang="zh-CN" sz="1600" dirty="0">
                <a:solidFill>
                  <a:schemeClr val="accent6">
                    <a:lumMod val="50000"/>
                  </a:schemeClr>
                </a:solidFill>
                <a:latin typeface="Microsoft YaHei" charset="0"/>
                <a:ea typeface="Microsoft YaHei" charset="0"/>
                <a:cs typeface="Microsoft YaHei" charset="0"/>
              </a:rPr>
              <a:t>&lt;script type="text/</a:t>
            </a:r>
            <a:r>
              <a:rPr lang="en-US" altLang="zh-CN" sz="1600" dirty="0" err="1">
                <a:solidFill>
                  <a:schemeClr val="accent6">
                    <a:lumMod val="50000"/>
                  </a:schemeClr>
                </a:solidFill>
                <a:latin typeface="Microsoft YaHei" charset="0"/>
                <a:ea typeface="Microsoft YaHei" charset="0"/>
                <a:cs typeface="Microsoft YaHei" charset="0"/>
              </a:rPr>
              <a:t>javascript</a:t>
            </a:r>
            <a:r>
              <a:rPr lang="en-US" altLang="zh-CN" sz="1600" dirty="0">
                <a:solidFill>
                  <a:schemeClr val="accent6">
                    <a:lumMod val="50000"/>
                  </a:schemeClr>
                </a:solidFill>
                <a:latin typeface="Microsoft YaHei" charset="0"/>
                <a:ea typeface="Microsoft YaHei" charset="0"/>
                <a:cs typeface="Microsoft YaHei" charset="0"/>
              </a:rPr>
              <a:t>"&gt;</a:t>
            </a:r>
          </a:p>
          <a:p>
            <a:r>
              <a:rPr lang="zh-CN" altLang="en-US" sz="1600" dirty="0" smtClean="0">
                <a:solidFill>
                  <a:schemeClr val="accent6">
                    <a:lumMod val="50000"/>
                  </a:schemeClr>
                </a:solidFill>
                <a:latin typeface="Microsoft YaHei" charset="0"/>
                <a:ea typeface="Microsoft YaHei" charset="0"/>
                <a:cs typeface="Microsoft YaHei" charset="0"/>
              </a:rPr>
              <a:t>    </a:t>
            </a:r>
            <a:r>
              <a:rPr lang="mr-IN" altLang="zh-CN" sz="1600" dirty="0" err="1" smtClean="0">
                <a:solidFill>
                  <a:schemeClr val="accent6">
                    <a:lumMod val="50000"/>
                  </a:schemeClr>
                </a:solidFill>
                <a:latin typeface="Microsoft YaHei" charset="0"/>
                <a:ea typeface="Microsoft YaHei" charset="0"/>
                <a:cs typeface="Microsoft YaHei" charset="0"/>
              </a:rPr>
              <a:t>var</a:t>
            </a:r>
            <a:r>
              <a:rPr lang="mr-IN" altLang="zh-CN" sz="1600" dirty="0" smtClean="0">
                <a:solidFill>
                  <a:schemeClr val="accent6">
                    <a:lumMod val="50000"/>
                  </a:schemeClr>
                </a:solidFill>
                <a:latin typeface="Microsoft YaHei" charset="0"/>
                <a:ea typeface="Microsoft YaHei" charset="0"/>
                <a:cs typeface="Microsoft YaHei" charset="0"/>
              </a:rPr>
              <a:t> </a:t>
            </a:r>
            <a:r>
              <a:rPr lang="mr-IN" altLang="zh-CN" sz="1600" dirty="0" err="1">
                <a:solidFill>
                  <a:schemeClr val="accent6">
                    <a:lumMod val="50000"/>
                  </a:schemeClr>
                </a:solidFill>
                <a:latin typeface="Microsoft YaHei" charset="0"/>
                <a:ea typeface="Microsoft YaHei" charset="0"/>
                <a:cs typeface="Microsoft YaHei" charset="0"/>
              </a:rPr>
              <a:t>x</a:t>
            </a:r>
            <a:r>
              <a:rPr lang="mr-IN" altLang="zh-CN" sz="1600" dirty="0">
                <a:solidFill>
                  <a:schemeClr val="accent6">
                    <a:lumMod val="50000"/>
                  </a:schemeClr>
                </a:solidFill>
                <a:latin typeface="Microsoft YaHei" charset="0"/>
                <a:ea typeface="Microsoft YaHei" charset="0"/>
                <a:cs typeface="Microsoft YaHei" charset="0"/>
              </a:rPr>
              <a:t> = "";</a:t>
            </a:r>
          </a:p>
          <a:p>
            <a:r>
              <a:rPr lang="zh-CN" altLang="en-US" sz="1600" dirty="0" smtClean="0">
                <a:solidFill>
                  <a:schemeClr val="accent6">
                    <a:lumMod val="50000"/>
                  </a:schemeClr>
                </a:solidFill>
                <a:latin typeface="Microsoft YaHei" charset="0"/>
                <a:ea typeface="Microsoft YaHei" charset="0"/>
                <a:cs typeface="Microsoft YaHei" charset="0"/>
              </a:rPr>
              <a:t>    </a:t>
            </a:r>
            <a:r>
              <a:rPr lang="mr-IN" altLang="zh-CN" sz="1600" dirty="0" err="1" smtClean="0">
                <a:solidFill>
                  <a:schemeClr val="accent6">
                    <a:lumMod val="50000"/>
                  </a:schemeClr>
                </a:solidFill>
                <a:latin typeface="Microsoft YaHei" charset="0"/>
                <a:ea typeface="Microsoft YaHei" charset="0"/>
                <a:cs typeface="Microsoft YaHei" charset="0"/>
              </a:rPr>
              <a:t>for</a:t>
            </a:r>
            <a:r>
              <a:rPr lang="mr-IN" altLang="zh-CN" sz="1600" dirty="0" smtClean="0">
                <a:solidFill>
                  <a:schemeClr val="accent6">
                    <a:lumMod val="50000"/>
                  </a:schemeClr>
                </a:solidFill>
                <a:latin typeface="Microsoft YaHei" charset="0"/>
                <a:ea typeface="Microsoft YaHei" charset="0"/>
                <a:cs typeface="Microsoft YaHei" charset="0"/>
              </a:rPr>
              <a:t>(</a:t>
            </a:r>
            <a:r>
              <a:rPr lang="mr-IN" altLang="zh-CN" sz="1600" dirty="0" err="1" smtClean="0">
                <a:solidFill>
                  <a:schemeClr val="accent6">
                    <a:lumMod val="50000"/>
                  </a:schemeClr>
                </a:solidFill>
                <a:latin typeface="Microsoft YaHei" charset="0"/>
                <a:ea typeface="Microsoft YaHei" charset="0"/>
                <a:cs typeface="Microsoft YaHei" charset="0"/>
              </a:rPr>
              <a:t>i</a:t>
            </a:r>
            <a:r>
              <a:rPr lang="mr-IN" altLang="zh-CN" sz="1600" dirty="0" smtClean="0">
                <a:solidFill>
                  <a:schemeClr val="accent6">
                    <a:lumMod val="50000"/>
                  </a:schemeClr>
                </a:solidFill>
                <a:latin typeface="Microsoft YaHei" charset="0"/>
                <a:ea typeface="Microsoft YaHei" charset="0"/>
                <a:cs typeface="Microsoft YaHei" charset="0"/>
              </a:rPr>
              <a:t> </a:t>
            </a:r>
            <a:r>
              <a:rPr lang="mr-IN" altLang="zh-CN" sz="1600" dirty="0">
                <a:solidFill>
                  <a:schemeClr val="accent6">
                    <a:lumMod val="50000"/>
                  </a:schemeClr>
                </a:solidFill>
                <a:latin typeface="Microsoft YaHei" charset="0"/>
                <a:ea typeface="Microsoft YaHei" charset="0"/>
                <a:cs typeface="Microsoft YaHei" charset="0"/>
              </a:rPr>
              <a:t>= 0; </a:t>
            </a:r>
            <a:r>
              <a:rPr lang="mr-IN" altLang="zh-CN" sz="1600" dirty="0" err="1">
                <a:solidFill>
                  <a:schemeClr val="accent6">
                    <a:lumMod val="50000"/>
                  </a:schemeClr>
                </a:solidFill>
                <a:latin typeface="Microsoft YaHei" charset="0"/>
                <a:ea typeface="Microsoft YaHei" charset="0"/>
                <a:cs typeface="Microsoft YaHei" charset="0"/>
              </a:rPr>
              <a:t>i</a:t>
            </a:r>
            <a:r>
              <a:rPr lang="mr-IN" altLang="zh-CN" sz="1600" dirty="0">
                <a:solidFill>
                  <a:schemeClr val="accent6">
                    <a:lumMod val="50000"/>
                  </a:schemeClr>
                </a:solidFill>
                <a:latin typeface="Microsoft YaHei" charset="0"/>
                <a:ea typeface="Microsoft YaHei" charset="0"/>
                <a:cs typeface="Microsoft YaHei" charset="0"/>
              </a:rPr>
              <a:t> &lt; 10; </a:t>
            </a:r>
            <a:r>
              <a:rPr lang="mr-IN" altLang="zh-CN" sz="1600" dirty="0" err="1">
                <a:solidFill>
                  <a:schemeClr val="accent6">
                    <a:lumMod val="50000"/>
                  </a:schemeClr>
                </a:solidFill>
                <a:latin typeface="Microsoft YaHei" charset="0"/>
                <a:ea typeface="Microsoft YaHei" charset="0"/>
                <a:cs typeface="Microsoft YaHei" charset="0"/>
              </a:rPr>
              <a:t>i</a:t>
            </a:r>
            <a:r>
              <a:rPr lang="mr-IN" altLang="zh-CN" sz="1600" dirty="0">
                <a:solidFill>
                  <a:schemeClr val="accent6">
                    <a:lumMod val="50000"/>
                  </a:schemeClr>
                </a:solidFill>
                <a:latin typeface="Microsoft YaHei" charset="0"/>
                <a:ea typeface="Microsoft YaHei" charset="0"/>
                <a:cs typeface="Microsoft YaHei" charset="0"/>
              </a:rPr>
              <a:t>++) {</a:t>
            </a:r>
          </a:p>
          <a:p>
            <a:r>
              <a:rPr lang="zh-CN" altLang="en-US" sz="1600" dirty="0" smtClean="0">
                <a:solidFill>
                  <a:schemeClr val="accent6">
                    <a:lumMod val="50000"/>
                  </a:schemeClr>
                </a:solidFill>
                <a:latin typeface="Microsoft YaHei" charset="0"/>
                <a:ea typeface="Microsoft YaHei" charset="0"/>
                <a:cs typeface="Microsoft YaHei" charset="0"/>
              </a:rPr>
              <a:t>        </a:t>
            </a:r>
            <a:r>
              <a:rPr lang="mr-IN" altLang="zh-CN" sz="1600" dirty="0" err="1" smtClean="0">
                <a:solidFill>
                  <a:schemeClr val="accent6">
                    <a:lumMod val="50000"/>
                  </a:schemeClr>
                </a:solidFill>
                <a:latin typeface="Microsoft YaHei" charset="0"/>
                <a:ea typeface="Microsoft YaHei" charset="0"/>
                <a:cs typeface="Microsoft YaHei" charset="0"/>
              </a:rPr>
              <a:t>if</a:t>
            </a:r>
            <a:r>
              <a:rPr lang="mr-IN" altLang="zh-CN" sz="1600" dirty="0" smtClean="0">
                <a:solidFill>
                  <a:schemeClr val="accent6">
                    <a:lumMod val="50000"/>
                  </a:schemeClr>
                </a:solidFill>
                <a:latin typeface="Microsoft YaHei" charset="0"/>
                <a:ea typeface="Microsoft YaHei" charset="0"/>
                <a:cs typeface="Microsoft YaHei" charset="0"/>
              </a:rPr>
              <a:t>(</a:t>
            </a:r>
            <a:r>
              <a:rPr lang="mr-IN" altLang="zh-CN" sz="1600" dirty="0" err="1" smtClean="0">
                <a:solidFill>
                  <a:schemeClr val="accent6">
                    <a:lumMod val="50000"/>
                  </a:schemeClr>
                </a:solidFill>
                <a:latin typeface="Microsoft YaHei" charset="0"/>
                <a:ea typeface="Microsoft YaHei" charset="0"/>
                <a:cs typeface="Microsoft YaHei" charset="0"/>
              </a:rPr>
              <a:t>i</a:t>
            </a:r>
            <a:r>
              <a:rPr lang="mr-IN" altLang="zh-CN" sz="1600" dirty="0" smtClean="0">
                <a:solidFill>
                  <a:schemeClr val="accent6">
                    <a:lumMod val="50000"/>
                  </a:schemeClr>
                </a:solidFill>
                <a:latin typeface="Microsoft YaHei" charset="0"/>
                <a:ea typeface="Microsoft YaHei" charset="0"/>
                <a:cs typeface="Microsoft YaHei" charset="0"/>
              </a:rPr>
              <a:t> </a:t>
            </a:r>
            <a:r>
              <a:rPr lang="mr-IN" altLang="zh-CN" sz="1600" dirty="0">
                <a:solidFill>
                  <a:schemeClr val="accent6">
                    <a:lumMod val="50000"/>
                  </a:schemeClr>
                </a:solidFill>
                <a:latin typeface="Microsoft YaHei" charset="0"/>
                <a:ea typeface="Microsoft YaHei" charset="0"/>
                <a:cs typeface="Microsoft YaHei" charset="0"/>
              </a:rPr>
              <a:t>== 3) {</a:t>
            </a:r>
          </a:p>
          <a:p>
            <a:r>
              <a:rPr lang="zh-CN" altLang="en-US" sz="1600" dirty="0" smtClean="0">
                <a:solidFill>
                  <a:schemeClr val="accent6">
                    <a:lumMod val="50000"/>
                  </a:schemeClr>
                </a:solidFill>
                <a:latin typeface="Microsoft YaHei" charset="0"/>
                <a:ea typeface="Microsoft YaHei" charset="0"/>
                <a:cs typeface="Microsoft YaHei" charset="0"/>
              </a:rPr>
              <a:t>        </a:t>
            </a:r>
            <a:r>
              <a:rPr lang="en-US" altLang="zh-CN" sz="1600" dirty="0" smtClean="0">
                <a:solidFill>
                  <a:schemeClr val="accent6">
                    <a:lumMod val="50000"/>
                  </a:schemeClr>
                </a:solidFill>
                <a:latin typeface="Microsoft YaHei" charset="0"/>
                <a:ea typeface="Microsoft YaHei" charset="0"/>
                <a:cs typeface="Microsoft YaHei" charset="0"/>
              </a:rPr>
              <a:t>continue</a:t>
            </a:r>
            <a:r>
              <a:rPr lang="en-US" altLang="zh-CN" sz="1600" dirty="0">
                <a:solidFill>
                  <a:schemeClr val="accent6">
                    <a:lumMod val="50000"/>
                  </a:schemeClr>
                </a:solidFill>
                <a:latin typeface="Microsoft YaHei" charset="0"/>
                <a:ea typeface="Microsoft YaHei" charset="0"/>
                <a:cs typeface="Microsoft YaHei" charset="0"/>
              </a:rPr>
              <a:t>;</a:t>
            </a:r>
          </a:p>
          <a:p>
            <a:r>
              <a:rPr lang="zh-CN" altLang="en-US" sz="1600" dirty="0" smtClean="0">
                <a:solidFill>
                  <a:schemeClr val="accent6">
                    <a:lumMod val="50000"/>
                  </a:schemeClr>
                </a:solidFill>
                <a:latin typeface="Microsoft YaHei" charset="0"/>
                <a:ea typeface="Microsoft YaHei" charset="0"/>
                <a:cs typeface="Microsoft YaHei" charset="0"/>
              </a:rPr>
              <a:t>    </a:t>
            </a:r>
            <a:r>
              <a:rPr lang="en-US" altLang="zh-CN" sz="1600" dirty="0" smtClean="0">
                <a:solidFill>
                  <a:schemeClr val="accent6">
                    <a:lumMod val="50000"/>
                  </a:schemeClr>
                </a:solidFill>
                <a:latin typeface="Microsoft YaHei" charset="0"/>
                <a:ea typeface="Microsoft YaHei" charset="0"/>
                <a:cs typeface="Microsoft YaHei" charset="0"/>
              </a:rPr>
              <a:t>}</a:t>
            </a:r>
            <a:endParaRPr lang="en-US" altLang="zh-CN" sz="1600" dirty="0">
              <a:solidFill>
                <a:schemeClr val="accent6">
                  <a:lumMod val="50000"/>
                </a:schemeClr>
              </a:solidFill>
              <a:latin typeface="Microsoft YaHei" charset="0"/>
              <a:ea typeface="Microsoft YaHei" charset="0"/>
              <a:cs typeface="Microsoft YaHei" charset="0"/>
            </a:endParaRPr>
          </a:p>
          <a:p>
            <a:r>
              <a:rPr lang="zh-CN" altLang="en-US" sz="1600" dirty="0" smtClean="0">
                <a:solidFill>
                  <a:schemeClr val="accent6">
                    <a:lumMod val="50000"/>
                  </a:schemeClr>
                </a:solidFill>
                <a:latin typeface="Microsoft YaHei" charset="0"/>
                <a:ea typeface="Microsoft YaHei" charset="0"/>
                <a:cs typeface="Microsoft YaHei" charset="0"/>
              </a:rPr>
              <a:t>        </a:t>
            </a:r>
            <a:r>
              <a:rPr lang="en-US" altLang="zh-CN" sz="1600" dirty="0" smtClean="0">
                <a:solidFill>
                  <a:schemeClr val="accent6">
                    <a:lumMod val="50000"/>
                  </a:schemeClr>
                </a:solidFill>
                <a:latin typeface="Microsoft YaHei" charset="0"/>
                <a:ea typeface="Microsoft YaHei" charset="0"/>
                <a:cs typeface="Microsoft YaHei" charset="0"/>
              </a:rPr>
              <a:t>x </a:t>
            </a:r>
            <a:r>
              <a:rPr lang="en-US" altLang="zh-CN" sz="1600" dirty="0">
                <a:solidFill>
                  <a:schemeClr val="accent6">
                    <a:lumMod val="50000"/>
                  </a:schemeClr>
                </a:solidFill>
                <a:latin typeface="Microsoft YaHei" charset="0"/>
                <a:ea typeface="Microsoft YaHei" charset="0"/>
                <a:cs typeface="Microsoft YaHei" charset="0"/>
              </a:rPr>
              <a:t>= x + "The number is " + </a:t>
            </a:r>
            <a:r>
              <a:rPr lang="en-US" altLang="zh-CN" sz="1600" dirty="0" err="1">
                <a:solidFill>
                  <a:schemeClr val="accent6">
                    <a:lumMod val="50000"/>
                  </a:schemeClr>
                </a:solidFill>
                <a:latin typeface="Microsoft YaHei" charset="0"/>
                <a:ea typeface="Microsoft YaHei" charset="0"/>
                <a:cs typeface="Microsoft YaHei" charset="0"/>
              </a:rPr>
              <a:t>i</a:t>
            </a:r>
            <a:r>
              <a:rPr lang="en-US" altLang="zh-CN" sz="1600" dirty="0">
                <a:solidFill>
                  <a:schemeClr val="accent6">
                    <a:lumMod val="50000"/>
                  </a:schemeClr>
                </a:solidFill>
                <a:latin typeface="Microsoft YaHei" charset="0"/>
                <a:ea typeface="Microsoft YaHei" charset="0"/>
                <a:cs typeface="Microsoft YaHei" charset="0"/>
              </a:rPr>
              <a:t> + "&lt;</a:t>
            </a:r>
            <a:r>
              <a:rPr lang="en-US" altLang="zh-CN" sz="1600" dirty="0" err="1">
                <a:solidFill>
                  <a:schemeClr val="accent6">
                    <a:lumMod val="50000"/>
                  </a:schemeClr>
                </a:solidFill>
                <a:latin typeface="Microsoft YaHei" charset="0"/>
                <a:ea typeface="Microsoft YaHei" charset="0"/>
                <a:cs typeface="Microsoft YaHei" charset="0"/>
              </a:rPr>
              <a:t>br</a:t>
            </a:r>
            <a:r>
              <a:rPr lang="en-US" altLang="zh-CN" sz="1600" dirty="0">
                <a:solidFill>
                  <a:schemeClr val="accent6">
                    <a:lumMod val="50000"/>
                  </a:schemeClr>
                </a:solidFill>
                <a:latin typeface="Microsoft YaHei" charset="0"/>
                <a:ea typeface="Microsoft YaHei" charset="0"/>
                <a:cs typeface="Microsoft YaHei" charset="0"/>
              </a:rPr>
              <a:t>&gt;";</a:t>
            </a:r>
          </a:p>
          <a:p>
            <a:r>
              <a:rPr lang="zh-CN" altLang="en-US" sz="1600" dirty="0" smtClean="0">
                <a:solidFill>
                  <a:schemeClr val="accent6">
                    <a:lumMod val="50000"/>
                  </a:schemeClr>
                </a:solidFill>
                <a:latin typeface="Microsoft YaHei" charset="0"/>
                <a:ea typeface="Microsoft YaHei" charset="0"/>
                <a:cs typeface="Microsoft YaHei" charset="0"/>
              </a:rPr>
              <a:t>    </a:t>
            </a:r>
            <a:r>
              <a:rPr lang="en-US" altLang="zh-CN" sz="1600" dirty="0" smtClean="0">
                <a:solidFill>
                  <a:schemeClr val="accent6">
                    <a:lumMod val="50000"/>
                  </a:schemeClr>
                </a:solidFill>
                <a:latin typeface="Microsoft YaHei" charset="0"/>
                <a:ea typeface="Microsoft YaHei" charset="0"/>
                <a:cs typeface="Microsoft YaHei" charset="0"/>
              </a:rPr>
              <a:t>}</a:t>
            </a:r>
            <a:endParaRPr lang="en-US" altLang="zh-CN" sz="1600" dirty="0">
              <a:solidFill>
                <a:schemeClr val="accent6">
                  <a:lumMod val="50000"/>
                </a:schemeClr>
              </a:solidFill>
              <a:latin typeface="Microsoft YaHei" charset="0"/>
              <a:ea typeface="Microsoft YaHei" charset="0"/>
              <a:cs typeface="Microsoft YaHei" charset="0"/>
            </a:endParaRPr>
          </a:p>
          <a:p>
            <a:r>
              <a:rPr lang="zh-CN" altLang="en-US" sz="1600" dirty="0" smtClean="0">
                <a:solidFill>
                  <a:schemeClr val="accent6">
                    <a:lumMod val="50000"/>
                  </a:schemeClr>
                </a:solidFill>
                <a:latin typeface="Microsoft YaHei" charset="0"/>
                <a:ea typeface="Microsoft YaHei" charset="0"/>
                <a:cs typeface="Microsoft YaHei" charset="0"/>
              </a:rPr>
              <a:t>    </a:t>
            </a:r>
            <a:r>
              <a:rPr lang="en-US" altLang="zh-CN" sz="1600" dirty="0" err="1" smtClean="0">
                <a:solidFill>
                  <a:schemeClr val="accent6">
                    <a:lumMod val="50000"/>
                  </a:schemeClr>
                </a:solidFill>
                <a:latin typeface="Microsoft YaHei" charset="0"/>
                <a:ea typeface="Microsoft YaHei" charset="0"/>
                <a:cs typeface="Microsoft YaHei" charset="0"/>
              </a:rPr>
              <a:t>document.write</a:t>
            </a:r>
            <a:r>
              <a:rPr lang="en-US" altLang="zh-CN" sz="1600" dirty="0" smtClean="0">
                <a:solidFill>
                  <a:schemeClr val="accent6">
                    <a:lumMod val="50000"/>
                  </a:schemeClr>
                </a:solidFill>
                <a:latin typeface="Microsoft YaHei" charset="0"/>
                <a:ea typeface="Microsoft YaHei" charset="0"/>
                <a:cs typeface="Microsoft YaHei" charset="0"/>
              </a:rPr>
              <a:t>(x</a:t>
            </a:r>
            <a:r>
              <a:rPr lang="en-US" altLang="zh-CN" sz="1600" dirty="0">
                <a:solidFill>
                  <a:schemeClr val="accent6">
                    <a:lumMod val="50000"/>
                  </a:schemeClr>
                </a:solidFill>
                <a:latin typeface="Microsoft YaHei" charset="0"/>
                <a:ea typeface="Microsoft YaHei" charset="0"/>
                <a:cs typeface="Microsoft YaHei" charset="0"/>
              </a:rPr>
              <a:t>);</a:t>
            </a:r>
          </a:p>
          <a:p>
            <a:r>
              <a:rPr lang="en-US" altLang="zh-CN" sz="1600" dirty="0">
                <a:solidFill>
                  <a:schemeClr val="accent6">
                    <a:lumMod val="50000"/>
                  </a:schemeClr>
                </a:solidFill>
                <a:latin typeface="Microsoft YaHei" charset="0"/>
                <a:ea typeface="Microsoft YaHei" charset="0"/>
                <a:cs typeface="Microsoft YaHei" charset="0"/>
              </a:rPr>
              <a:t>&lt;/script&gt;</a:t>
            </a:r>
            <a:endParaRPr lang="mr-IN" altLang="zh-CN" sz="1600" dirty="0">
              <a:solidFill>
                <a:schemeClr val="accent6">
                  <a:lumMod val="50000"/>
                </a:schemeClr>
              </a:solidFill>
              <a:latin typeface="Microsoft YaHei" charset="0"/>
              <a:ea typeface="Microsoft YaHei" charset="0"/>
              <a:cs typeface="Microsoft YaHei" charset="0"/>
            </a:endParaRPr>
          </a:p>
        </p:txBody>
      </p:sp>
      <p:sp>
        <p:nvSpPr>
          <p:cNvPr id="9" name="文本框 8"/>
          <p:cNvSpPr txBox="1"/>
          <p:nvPr/>
        </p:nvSpPr>
        <p:spPr>
          <a:xfrm>
            <a:off x="5753098" y="2014086"/>
            <a:ext cx="1118251" cy="400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2000" b="0" i="0" u="none" strike="noStrike" cap="none" spc="0" normalizeH="0" baseline="0" dirty="0" smtClean="0">
                <a:ln>
                  <a:noFill/>
                </a:ln>
                <a:solidFill>
                  <a:srgbClr val="000000"/>
                </a:solidFill>
                <a:effectLst/>
                <a:uFillTx/>
                <a:latin typeface="Microsoft YaHei" charset="0"/>
                <a:ea typeface="Microsoft YaHei" charset="0"/>
                <a:cs typeface="Microsoft YaHei" charset="0"/>
                <a:sym typeface="Helvetica"/>
              </a:rPr>
              <a:t>代码效果</a:t>
            </a:r>
            <a:endParaRPr kumimoji="0" lang="zh-CN" altLang="en-US" sz="2000" b="0" i="0" u="none" strike="noStrike" cap="none" spc="0" normalizeH="0" baseline="0" dirty="0">
              <a:ln>
                <a:noFill/>
              </a:ln>
              <a:solidFill>
                <a:srgbClr val="000000"/>
              </a:solidFill>
              <a:effectLst/>
              <a:uFillTx/>
              <a:latin typeface="Microsoft YaHei" charset="0"/>
              <a:ea typeface="Microsoft YaHei" charset="0"/>
              <a:cs typeface="Microsoft YaHei" charset="0"/>
              <a:sym typeface="Helvetica"/>
            </a:endParaRPr>
          </a:p>
        </p:txBody>
      </p:sp>
      <p:pic>
        <p:nvPicPr>
          <p:cNvPr id="2" name="图片 1"/>
          <p:cNvPicPr>
            <a:picLocks noChangeAspect="1"/>
          </p:cNvPicPr>
          <p:nvPr/>
        </p:nvPicPr>
        <p:blipFill>
          <a:blip r:embed="rId3"/>
          <a:stretch>
            <a:fillRect/>
          </a:stretch>
        </p:blipFill>
        <p:spPr>
          <a:xfrm>
            <a:off x="5808518" y="2414190"/>
            <a:ext cx="3030684" cy="3256223"/>
          </a:xfrm>
          <a:prstGeom prst="rect">
            <a:avLst/>
          </a:prstGeom>
          <a:ln>
            <a:solidFill>
              <a:schemeClr val="tx1"/>
            </a:solidFill>
          </a:ln>
        </p:spPr>
      </p:pic>
    </p:spTree>
    <p:extLst>
      <p:ext uri="{BB962C8B-B14F-4D97-AF65-F5344CB8AC3E}">
        <p14:creationId xmlns:p14="http://schemas.microsoft.com/office/powerpoint/2010/main" val="1695356174"/>
      </p:ext>
    </p:extLst>
  </p:cSld>
  <p:clrMapOvr>
    <a:masterClrMapping/>
  </p:clrMapOvr>
  <p:transition spd="med"/>
  <p:timing>
    <p:tnLst>
      <p:par>
        <p:cTn id="1" dur="indefinite" restart="never" fill="hold"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0" name="为什么要使用盒模型："/>
          <p:cNvSpPr/>
          <p:nvPr/>
        </p:nvSpPr>
        <p:spPr>
          <a:xfrm>
            <a:off x="762576" y="1014730"/>
            <a:ext cx="3477871"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en-US" altLang="zh-CN" b="0" dirty="0" smtClean="0">
                <a:solidFill>
                  <a:srgbClr val="3A68A3"/>
                </a:solidFill>
                <a:latin typeface="Microsoft YaHei" charset="0"/>
                <a:ea typeface="Microsoft YaHei" charset="0"/>
                <a:cs typeface="Microsoft YaHei" charset="0"/>
              </a:rPr>
              <a:t>break</a:t>
            </a:r>
            <a:r>
              <a:rPr lang="zh-CN" altLang="en-US" b="0" dirty="0" smtClean="0">
                <a:solidFill>
                  <a:srgbClr val="3A68A3"/>
                </a:solidFill>
                <a:latin typeface="Microsoft YaHei" charset="0"/>
                <a:ea typeface="Microsoft YaHei" charset="0"/>
                <a:cs typeface="Microsoft YaHei" charset="0"/>
              </a:rPr>
              <a:t>、</a:t>
            </a:r>
            <a:r>
              <a:rPr lang="en-US" altLang="zh-CN" b="0" dirty="0" smtClean="0">
                <a:solidFill>
                  <a:srgbClr val="3A68A3"/>
                </a:solidFill>
                <a:latin typeface="Microsoft YaHei" charset="0"/>
                <a:ea typeface="Microsoft YaHei" charset="0"/>
                <a:cs typeface="Microsoft YaHei" charset="0"/>
              </a:rPr>
              <a:t>continue</a:t>
            </a:r>
            <a:r>
              <a:rPr lang="zh-CN" altLang="en-US" b="0" dirty="0" smtClean="0">
                <a:solidFill>
                  <a:srgbClr val="3A68A3"/>
                </a:solidFill>
                <a:latin typeface="Microsoft YaHei" charset="0"/>
                <a:ea typeface="Microsoft YaHei" charset="0"/>
                <a:cs typeface="Microsoft YaHei" charset="0"/>
              </a:rPr>
              <a:t>小结</a:t>
            </a:r>
            <a:endParaRPr lang="zh-CN" altLang="en-US" sz="2400" b="0" kern="0" dirty="0">
              <a:solidFill>
                <a:srgbClr val="3A68A3"/>
              </a:solidFill>
              <a:latin typeface="Microsoft YaHei" charset="0"/>
              <a:ea typeface="Microsoft YaHei" charset="0"/>
              <a:cs typeface="Microsoft YaHei" charset="0"/>
            </a:endParaRPr>
          </a:p>
        </p:txBody>
      </p:sp>
      <p:sp>
        <p:nvSpPr>
          <p:cNvPr id="5" name="文本框 6"/>
          <p:cNvSpPr/>
          <p:nvPr/>
        </p:nvSpPr>
        <p:spPr>
          <a:xfrm>
            <a:off x="652779" y="7543"/>
            <a:ext cx="3325586"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smtClean="0">
                <a:latin typeface="Microsoft YaHei" charset="0"/>
                <a:ea typeface="Microsoft YaHei" charset="0"/>
                <a:cs typeface="Microsoft YaHei" charset="0"/>
              </a:rPr>
              <a:t>break</a:t>
            </a:r>
            <a:r>
              <a:rPr lang="zh-CN" altLang="en-US" sz="3200" b="0" dirty="0" smtClean="0">
                <a:latin typeface="Microsoft YaHei" charset="0"/>
                <a:ea typeface="Microsoft YaHei" charset="0"/>
                <a:cs typeface="Microsoft YaHei" charset="0"/>
              </a:rPr>
              <a:t>、</a:t>
            </a:r>
            <a:r>
              <a:rPr lang="en-US" altLang="zh-CN" sz="3200" b="0" dirty="0" smtClean="0">
                <a:latin typeface="Microsoft YaHei" charset="0"/>
                <a:ea typeface="Microsoft YaHei" charset="0"/>
                <a:cs typeface="Microsoft YaHei" charset="0"/>
              </a:rPr>
              <a:t>continue</a:t>
            </a:r>
            <a:endParaRPr sz="3200" b="0" dirty="0">
              <a:latin typeface="Microsoft YaHei" charset="0"/>
              <a:ea typeface="Microsoft YaHei" charset="0"/>
              <a:cs typeface="Microsoft YaHei" charset="0"/>
            </a:endParaRPr>
          </a:p>
        </p:txBody>
      </p:sp>
      <p:sp>
        <p:nvSpPr>
          <p:cNvPr id="3" name="矩形 2"/>
          <p:cNvSpPr/>
          <p:nvPr/>
        </p:nvSpPr>
        <p:spPr>
          <a:xfrm>
            <a:off x="762576" y="1476391"/>
            <a:ext cx="8464550" cy="4247317"/>
          </a:xfrm>
          <a:prstGeom prst="rect">
            <a:avLst/>
          </a:prstGeom>
        </p:spPr>
        <p:txBody>
          <a:bodyPr wrap="square">
            <a:spAutoFit/>
          </a:bodyPr>
          <a:lstStyle/>
          <a:p>
            <a:pPr>
              <a:lnSpc>
                <a:spcPct val="150000"/>
              </a:lnSpc>
            </a:pPr>
            <a:r>
              <a:rPr lang="en-US" altLang="zh-CN" sz="2000" dirty="0">
                <a:latin typeface="Microsoft YaHei" charset="0"/>
                <a:ea typeface="Microsoft YaHei" charset="0"/>
                <a:cs typeface="Microsoft YaHei" charset="0"/>
              </a:rPr>
              <a:t>break</a:t>
            </a:r>
            <a:r>
              <a:rPr lang="zh-CN" altLang="en-US" sz="2000" dirty="0">
                <a:latin typeface="Microsoft YaHei" charset="0"/>
                <a:ea typeface="Microsoft YaHei" charset="0"/>
                <a:cs typeface="Microsoft YaHei" charset="0"/>
              </a:rPr>
              <a:t>和</a:t>
            </a:r>
            <a:r>
              <a:rPr lang="en-US" altLang="zh-CN" sz="2000" dirty="0">
                <a:latin typeface="Microsoft YaHei" charset="0"/>
                <a:ea typeface="Microsoft YaHei" charset="0"/>
                <a:cs typeface="Microsoft YaHei" charset="0"/>
              </a:rPr>
              <a:t>continue</a:t>
            </a:r>
            <a:r>
              <a:rPr lang="zh-CN" altLang="en-US" sz="2000" dirty="0">
                <a:latin typeface="Microsoft YaHei" charset="0"/>
                <a:ea typeface="Microsoft YaHei" charset="0"/>
                <a:cs typeface="Microsoft YaHei" charset="0"/>
              </a:rPr>
              <a:t>都是用来控制循环结构的，主要是停止循环。</a:t>
            </a:r>
          </a:p>
          <a:p>
            <a:pPr marL="342900" indent="-342900">
              <a:lnSpc>
                <a:spcPct val="150000"/>
              </a:lnSpc>
              <a:buFont typeface="Wingdings" charset="2"/>
              <a:buChar char="l"/>
            </a:pPr>
            <a:r>
              <a:rPr lang="en-US" altLang="zh-CN" sz="2000" dirty="0" smtClean="0">
                <a:latin typeface="Microsoft YaHei" charset="0"/>
                <a:ea typeface="Microsoft YaHei" charset="0"/>
                <a:cs typeface="Microsoft YaHei" charset="0"/>
              </a:rPr>
              <a:t>break</a:t>
            </a:r>
            <a:endParaRPr lang="en-US" altLang="zh-CN" sz="2000" dirty="0">
              <a:latin typeface="Microsoft YaHei" charset="0"/>
              <a:ea typeface="Microsoft YaHei" charset="0"/>
              <a:cs typeface="Microsoft YaHei" charset="0"/>
            </a:endParaRPr>
          </a:p>
          <a:p>
            <a:pPr>
              <a:lnSpc>
                <a:spcPct val="150000"/>
              </a:lnSpc>
            </a:pPr>
            <a:r>
              <a:rPr lang="zh-CN" altLang="en-US" sz="2000" dirty="0">
                <a:latin typeface="Microsoft YaHei" charset="0"/>
                <a:ea typeface="Microsoft YaHei" charset="0"/>
                <a:cs typeface="Microsoft YaHei" charset="0"/>
              </a:rPr>
              <a:t>有时候我们想在某种条件出现的时候终止循环而不是等到循环条件为</a:t>
            </a:r>
            <a:r>
              <a:rPr lang="en-US" altLang="zh-CN" sz="2000" dirty="0">
                <a:latin typeface="Microsoft YaHei" charset="0"/>
                <a:ea typeface="Microsoft YaHei" charset="0"/>
                <a:cs typeface="Microsoft YaHei" charset="0"/>
              </a:rPr>
              <a:t>false</a:t>
            </a:r>
            <a:r>
              <a:rPr lang="zh-CN" altLang="en-US" sz="2000" dirty="0">
                <a:latin typeface="Microsoft YaHei" charset="0"/>
                <a:ea typeface="Microsoft YaHei" charset="0"/>
                <a:cs typeface="Microsoft YaHei" charset="0"/>
              </a:rPr>
              <a:t>才终止</a:t>
            </a:r>
            <a:r>
              <a:rPr lang="zh-CN" altLang="en-US" sz="2000" dirty="0" smtClean="0">
                <a:latin typeface="Microsoft YaHei" charset="0"/>
                <a:ea typeface="Microsoft YaHei" charset="0"/>
                <a:cs typeface="Microsoft YaHei" charset="0"/>
              </a:rPr>
              <a:t>。这时我们</a:t>
            </a:r>
            <a:r>
              <a:rPr lang="zh-CN" altLang="en-US" sz="2000" dirty="0">
                <a:latin typeface="Microsoft YaHei" charset="0"/>
                <a:ea typeface="Microsoft YaHei" charset="0"/>
                <a:cs typeface="Microsoft YaHei" charset="0"/>
              </a:rPr>
              <a:t>可以使用</a:t>
            </a:r>
            <a:r>
              <a:rPr lang="en-US" altLang="zh-CN" sz="2000" dirty="0">
                <a:latin typeface="Microsoft YaHei" charset="0"/>
                <a:ea typeface="Microsoft YaHei" charset="0"/>
                <a:cs typeface="Microsoft YaHei" charset="0"/>
              </a:rPr>
              <a:t>break</a:t>
            </a:r>
            <a:r>
              <a:rPr lang="zh-CN" altLang="en-US" sz="2000" dirty="0">
                <a:latin typeface="Microsoft YaHei" charset="0"/>
                <a:ea typeface="Microsoft YaHei" charset="0"/>
                <a:cs typeface="Microsoft YaHei" charset="0"/>
              </a:rPr>
              <a:t>来完成。</a:t>
            </a:r>
            <a:r>
              <a:rPr lang="en-US" altLang="zh-CN" sz="2000" dirty="0">
                <a:latin typeface="Microsoft YaHei" charset="0"/>
                <a:ea typeface="Microsoft YaHei" charset="0"/>
                <a:cs typeface="Microsoft YaHei" charset="0"/>
              </a:rPr>
              <a:t>break</a:t>
            </a:r>
            <a:r>
              <a:rPr lang="zh-CN" altLang="en-US" sz="2000" dirty="0">
                <a:latin typeface="Microsoft YaHei" charset="0"/>
                <a:ea typeface="Microsoft YaHei" charset="0"/>
                <a:cs typeface="Microsoft YaHei" charset="0"/>
              </a:rPr>
              <a:t>用于完全结束一个循环，跳出循环体执行循环后面的语句。</a:t>
            </a:r>
          </a:p>
          <a:p>
            <a:pPr marL="342900" indent="-342900">
              <a:lnSpc>
                <a:spcPct val="150000"/>
              </a:lnSpc>
              <a:buFont typeface="Wingdings" charset="2"/>
              <a:buChar char="l"/>
            </a:pPr>
            <a:r>
              <a:rPr lang="en-US" altLang="zh-CN" sz="2000" dirty="0" smtClean="0">
                <a:latin typeface="Microsoft YaHei" charset="0"/>
                <a:ea typeface="Microsoft YaHei" charset="0"/>
                <a:cs typeface="Microsoft YaHei" charset="0"/>
              </a:rPr>
              <a:t>continue</a:t>
            </a:r>
            <a:endParaRPr lang="en-US" altLang="zh-CN" sz="2000" dirty="0">
              <a:latin typeface="Microsoft YaHei" charset="0"/>
              <a:ea typeface="Microsoft YaHei" charset="0"/>
              <a:cs typeface="Microsoft YaHei" charset="0"/>
            </a:endParaRPr>
          </a:p>
          <a:p>
            <a:pPr>
              <a:lnSpc>
                <a:spcPct val="150000"/>
              </a:lnSpc>
            </a:pPr>
            <a:r>
              <a:rPr lang="en-US" altLang="zh-CN" sz="2000" dirty="0">
                <a:latin typeface="Microsoft YaHei" charset="0"/>
                <a:ea typeface="Microsoft YaHei" charset="0"/>
                <a:cs typeface="Microsoft YaHei" charset="0"/>
              </a:rPr>
              <a:t>continue</a:t>
            </a:r>
            <a:r>
              <a:rPr lang="zh-CN" altLang="en-US" sz="2000" dirty="0">
                <a:latin typeface="Microsoft YaHei" charset="0"/>
                <a:ea typeface="Microsoft YaHei" charset="0"/>
                <a:cs typeface="Microsoft YaHei" charset="0"/>
              </a:rPr>
              <a:t>和</a:t>
            </a:r>
            <a:r>
              <a:rPr lang="en-US" altLang="zh-CN" sz="2000" dirty="0">
                <a:latin typeface="Microsoft YaHei" charset="0"/>
                <a:ea typeface="Microsoft YaHei" charset="0"/>
                <a:cs typeface="Microsoft YaHei" charset="0"/>
              </a:rPr>
              <a:t>break</a:t>
            </a:r>
            <a:r>
              <a:rPr lang="zh-CN" altLang="en-US" sz="2000" dirty="0">
                <a:latin typeface="Microsoft YaHei" charset="0"/>
                <a:ea typeface="Microsoft YaHei" charset="0"/>
                <a:cs typeface="Microsoft YaHei" charset="0"/>
              </a:rPr>
              <a:t>有点类似，区别在于</a:t>
            </a:r>
            <a:r>
              <a:rPr lang="en-US" altLang="zh-CN" sz="2000" dirty="0">
                <a:latin typeface="Microsoft YaHei" charset="0"/>
                <a:ea typeface="Microsoft YaHei" charset="0"/>
                <a:cs typeface="Microsoft YaHei" charset="0"/>
              </a:rPr>
              <a:t>continue</a:t>
            </a:r>
            <a:r>
              <a:rPr lang="zh-CN" altLang="en-US" sz="2000" dirty="0">
                <a:latin typeface="Microsoft YaHei" charset="0"/>
                <a:ea typeface="Microsoft YaHei" charset="0"/>
                <a:cs typeface="Microsoft YaHei" charset="0"/>
              </a:rPr>
              <a:t>只是终止本次循环，接着还执行后面的循环，</a:t>
            </a:r>
            <a:r>
              <a:rPr lang="en-US" altLang="zh-CN" sz="2000" dirty="0">
                <a:latin typeface="Microsoft YaHei" charset="0"/>
                <a:ea typeface="Microsoft YaHei" charset="0"/>
                <a:cs typeface="Microsoft YaHei" charset="0"/>
              </a:rPr>
              <a:t>break</a:t>
            </a:r>
            <a:r>
              <a:rPr lang="zh-CN" altLang="en-US" sz="2000" dirty="0">
                <a:latin typeface="Microsoft YaHei" charset="0"/>
                <a:ea typeface="Microsoft YaHei" charset="0"/>
                <a:cs typeface="Microsoft YaHei" charset="0"/>
              </a:rPr>
              <a:t>则完全终止循环。</a:t>
            </a:r>
          </a:p>
          <a:p>
            <a:pPr>
              <a:lnSpc>
                <a:spcPct val="150000"/>
              </a:lnSpc>
            </a:pPr>
            <a:r>
              <a:rPr lang="zh-CN" altLang="en-US" sz="2000" dirty="0">
                <a:latin typeface="Microsoft YaHei" charset="0"/>
                <a:ea typeface="Microsoft YaHei" charset="0"/>
                <a:cs typeface="Microsoft YaHei" charset="0"/>
              </a:rPr>
              <a:t>可以理解为</a:t>
            </a:r>
            <a:r>
              <a:rPr lang="en-US" altLang="zh-CN" sz="2000" dirty="0">
                <a:latin typeface="Microsoft YaHei" charset="0"/>
                <a:ea typeface="Microsoft YaHei" charset="0"/>
                <a:cs typeface="Microsoft YaHei" charset="0"/>
              </a:rPr>
              <a:t>continue</a:t>
            </a:r>
            <a:r>
              <a:rPr lang="zh-CN" altLang="en-US" sz="2000" dirty="0">
                <a:latin typeface="Microsoft YaHei" charset="0"/>
                <a:ea typeface="Microsoft YaHei" charset="0"/>
                <a:cs typeface="Microsoft YaHei" charset="0"/>
              </a:rPr>
              <a:t>是跳过当次循环中剩下的语句，执行下一次循环。</a:t>
            </a:r>
          </a:p>
        </p:txBody>
      </p:sp>
    </p:spTree>
    <p:extLst>
      <p:ext uri="{BB962C8B-B14F-4D97-AF65-F5344CB8AC3E}">
        <p14:creationId xmlns:p14="http://schemas.microsoft.com/office/powerpoint/2010/main" val="2108657092"/>
      </p:ext>
    </p:extLst>
  </p:cSld>
  <p:clrMapOvr>
    <a:masterClrMapping/>
  </p:clrMapOvr>
  <p:transition spd="med"/>
  <p:timing>
    <p:tnLst>
      <p:par>
        <p:cTn id="1" dur="indefinite" restart="never" fill="hold"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0" y="2678939"/>
            <a:ext cx="9601200" cy="13234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8000" dirty="0" smtClean="0">
                <a:solidFill>
                  <a:srgbClr val="24599B"/>
                </a:solidFill>
                <a:latin typeface="Microsoft YaHei" charset="0"/>
                <a:ea typeface="Microsoft YaHei" charset="0"/>
                <a:cs typeface="Microsoft YaHei" charset="0"/>
                <a:sym typeface="Helvetica"/>
              </a:rPr>
              <a:t>Math</a:t>
            </a:r>
            <a:r>
              <a:rPr lang="zh-CN" altLang="en-US" sz="8000" dirty="0" smtClean="0">
                <a:solidFill>
                  <a:srgbClr val="24599B"/>
                </a:solidFill>
                <a:latin typeface="Microsoft YaHei" charset="0"/>
                <a:ea typeface="Microsoft YaHei" charset="0"/>
                <a:cs typeface="Microsoft YaHei" charset="0"/>
                <a:sym typeface="Helvetica"/>
              </a:rPr>
              <a:t>对象</a:t>
            </a:r>
            <a:endParaRPr lang="zh-CN" altLang="en-US" sz="8000" dirty="0">
              <a:solidFill>
                <a:srgbClr val="24599B"/>
              </a:solidFill>
              <a:latin typeface="Microsoft YaHei" charset="0"/>
              <a:ea typeface="Microsoft YaHei" charset="0"/>
              <a:cs typeface="Microsoft YaHei" charset="0"/>
              <a:sym typeface="Helvetica"/>
            </a:endParaRPr>
          </a:p>
        </p:txBody>
      </p:sp>
      <p:sp>
        <p:nvSpPr>
          <p:cNvPr id="4" name="文本框 6"/>
          <p:cNvSpPr/>
          <p:nvPr/>
        </p:nvSpPr>
        <p:spPr>
          <a:xfrm>
            <a:off x="652779" y="7543"/>
            <a:ext cx="1947004"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smtClean="0">
                <a:latin typeface="Microsoft YaHei" charset="0"/>
                <a:ea typeface="Microsoft YaHei" charset="0"/>
                <a:cs typeface="Microsoft YaHei" charset="0"/>
              </a:rPr>
              <a:t>Math</a:t>
            </a:r>
            <a:r>
              <a:rPr lang="zh-CN" altLang="en-US" sz="3200" b="0" dirty="0" smtClean="0">
                <a:latin typeface="Microsoft YaHei" charset="0"/>
                <a:ea typeface="Microsoft YaHei" charset="0"/>
                <a:cs typeface="Microsoft YaHei" charset="0"/>
              </a:rPr>
              <a:t>对象</a:t>
            </a:r>
            <a:endParaRPr sz="3200" b="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1261468116"/>
      </p:ext>
    </p:extLst>
  </p:cSld>
  <p:clrMapOvr>
    <a:masterClrMapping/>
  </p:clrMapOvr>
  <p:transition spd="med"/>
  <p:timing>
    <p:tnLst>
      <p:par>
        <p:cTn id="1" dur="indefinite" restart="never" fill="hold"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 name="为什么要使用盒模型："/>
          <p:cNvSpPr/>
          <p:nvPr/>
        </p:nvSpPr>
        <p:spPr>
          <a:xfrm>
            <a:off x="762576" y="1014730"/>
            <a:ext cx="3147653"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b="0" dirty="0" smtClean="0">
                <a:solidFill>
                  <a:srgbClr val="3A68A3"/>
                </a:solidFill>
                <a:latin typeface="Microsoft YaHei" charset="0"/>
                <a:ea typeface="Microsoft YaHei" charset="0"/>
                <a:cs typeface="Microsoft YaHei" charset="0"/>
              </a:rPr>
              <a:t>什么是</a:t>
            </a:r>
            <a:r>
              <a:rPr lang="en-US" altLang="zh-CN" b="0" dirty="0" smtClean="0">
                <a:solidFill>
                  <a:srgbClr val="3A68A3"/>
                </a:solidFill>
                <a:latin typeface="Microsoft YaHei" charset="0"/>
                <a:ea typeface="Microsoft YaHei" charset="0"/>
                <a:cs typeface="Microsoft YaHei" charset="0"/>
              </a:rPr>
              <a:t>Math</a:t>
            </a:r>
            <a:r>
              <a:rPr lang="zh-CN" altLang="en-US" b="0" dirty="0" smtClean="0">
                <a:solidFill>
                  <a:srgbClr val="3A68A3"/>
                </a:solidFill>
                <a:latin typeface="Microsoft YaHei" charset="0"/>
                <a:ea typeface="Microsoft YaHei" charset="0"/>
                <a:cs typeface="Microsoft YaHei" charset="0"/>
              </a:rPr>
              <a:t>对象？</a:t>
            </a:r>
            <a:endParaRPr lang="zh-CN" altLang="en-US" sz="2400" b="0" kern="0" dirty="0">
              <a:solidFill>
                <a:srgbClr val="3A68A3"/>
              </a:solidFill>
              <a:latin typeface="Microsoft YaHei" charset="0"/>
              <a:ea typeface="Microsoft YaHei" charset="0"/>
              <a:cs typeface="Microsoft YaHei" charset="0"/>
            </a:endParaRPr>
          </a:p>
        </p:txBody>
      </p:sp>
      <p:sp>
        <p:nvSpPr>
          <p:cNvPr id="3" name="矩形 2"/>
          <p:cNvSpPr/>
          <p:nvPr/>
        </p:nvSpPr>
        <p:spPr>
          <a:xfrm>
            <a:off x="1053526" y="1572574"/>
            <a:ext cx="5485824" cy="400110"/>
          </a:xfrm>
          <a:prstGeom prst="rect">
            <a:avLst/>
          </a:prstGeom>
        </p:spPr>
        <p:txBody>
          <a:bodyPr wrap="square">
            <a:spAutoFit/>
          </a:bodyPr>
          <a:lstStyle/>
          <a:p>
            <a:r>
              <a:rPr lang="en-US" altLang="zh-CN" sz="2000" dirty="0">
                <a:latin typeface="Microsoft YaHei" charset="0"/>
                <a:ea typeface="Microsoft YaHei" charset="0"/>
                <a:cs typeface="Microsoft YaHei" charset="0"/>
              </a:rPr>
              <a:t>Math </a:t>
            </a:r>
            <a:r>
              <a:rPr lang="zh-CN" altLang="en-US" sz="2000" dirty="0">
                <a:latin typeface="Microsoft YaHei" charset="0"/>
                <a:ea typeface="Microsoft YaHei" charset="0"/>
                <a:cs typeface="Microsoft YaHei" charset="0"/>
              </a:rPr>
              <a:t>对象用于执行数学任务。</a:t>
            </a:r>
          </a:p>
        </p:txBody>
      </p:sp>
      <p:sp>
        <p:nvSpPr>
          <p:cNvPr id="6" name="文本框 6"/>
          <p:cNvSpPr/>
          <p:nvPr/>
        </p:nvSpPr>
        <p:spPr>
          <a:xfrm>
            <a:off x="652779" y="7543"/>
            <a:ext cx="1947004"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smtClean="0">
                <a:latin typeface="Microsoft YaHei" charset="0"/>
                <a:ea typeface="Microsoft YaHei" charset="0"/>
                <a:cs typeface="Microsoft YaHei" charset="0"/>
              </a:rPr>
              <a:t>Math</a:t>
            </a:r>
            <a:r>
              <a:rPr lang="zh-CN" altLang="en-US" sz="3200" b="0" dirty="0" smtClean="0">
                <a:latin typeface="Microsoft YaHei" charset="0"/>
                <a:ea typeface="Microsoft YaHei" charset="0"/>
                <a:cs typeface="Microsoft YaHei" charset="0"/>
              </a:rPr>
              <a:t>对象</a:t>
            </a:r>
            <a:endParaRPr sz="3200" b="0" dirty="0">
              <a:latin typeface="Microsoft YaHei" charset="0"/>
              <a:ea typeface="Microsoft YaHei" charset="0"/>
              <a:cs typeface="Microsoft YaHei" charset="0"/>
            </a:endParaRPr>
          </a:p>
        </p:txBody>
      </p:sp>
      <p:sp>
        <p:nvSpPr>
          <p:cNvPr id="7" name="矩形 6"/>
          <p:cNvSpPr/>
          <p:nvPr/>
        </p:nvSpPr>
        <p:spPr>
          <a:xfrm>
            <a:off x="1150508" y="2477771"/>
            <a:ext cx="3801635" cy="400110"/>
          </a:xfrm>
          <a:prstGeom prst="rect">
            <a:avLst/>
          </a:prstGeom>
        </p:spPr>
        <p:txBody>
          <a:bodyPr wrap="square">
            <a:spAutoFit/>
          </a:bodyPr>
          <a:lstStyle/>
          <a:p>
            <a:r>
              <a:rPr lang="en-US" altLang="zh-CN" sz="2000" b="1" dirty="0">
                <a:latin typeface="Microsoft YaHei" charset="0"/>
                <a:ea typeface="Microsoft YaHei" charset="0"/>
                <a:cs typeface="Microsoft YaHei" charset="0"/>
              </a:rPr>
              <a:t>Math </a:t>
            </a:r>
            <a:r>
              <a:rPr lang="zh-CN" altLang="en-US" sz="2000" b="1" dirty="0" smtClean="0">
                <a:latin typeface="Microsoft YaHei" charset="0"/>
                <a:ea typeface="Microsoft YaHei" charset="0"/>
                <a:cs typeface="Microsoft YaHei" charset="0"/>
              </a:rPr>
              <a:t>对象的属性</a:t>
            </a:r>
            <a:r>
              <a:rPr lang="en-US" altLang="zh-CN" sz="2000" b="1" dirty="0" smtClean="0">
                <a:latin typeface="Microsoft YaHei" charset="0"/>
                <a:ea typeface="Microsoft YaHei" charset="0"/>
                <a:cs typeface="Microsoft YaHei" charset="0"/>
              </a:rPr>
              <a:t>(</a:t>
            </a:r>
            <a:r>
              <a:rPr lang="zh-CN" altLang="en-US" sz="2000" b="1" dirty="0" smtClean="0">
                <a:latin typeface="Microsoft YaHei" charset="0"/>
                <a:ea typeface="Microsoft YaHei" charset="0"/>
                <a:cs typeface="Microsoft YaHei" charset="0"/>
              </a:rPr>
              <a:t>常用的属性</a:t>
            </a:r>
            <a:r>
              <a:rPr lang="en-US" altLang="zh-CN" sz="2000" b="1" dirty="0" smtClean="0">
                <a:latin typeface="Microsoft YaHei" charset="0"/>
                <a:ea typeface="Microsoft YaHei" charset="0"/>
                <a:cs typeface="Microsoft YaHei" charset="0"/>
              </a:rPr>
              <a:t>)</a:t>
            </a:r>
            <a:endParaRPr lang="zh-CN" altLang="en-US" sz="2000" b="1" dirty="0">
              <a:latin typeface="Microsoft YaHei" charset="0"/>
              <a:ea typeface="Microsoft YaHei" charset="0"/>
              <a:cs typeface="Microsoft YaHei" charset="0"/>
            </a:endParaRPr>
          </a:p>
        </p:txBody>
      </p:sp>
      <p:sp>
        <p:nvSpPr>
          <p:cNvPr id="4" name="文本框 3"/>
          <p:cNvSpPr txBox="1"/>
          <p:nvPr/>
        </p:nvSpPr>
        <p:spPr>
          <a:xfrm>
            <a:off x="1223030" y="2985930"/>
            <a:ext cx="4162354" cy="369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285750" indent="-285750">
              <a:buFont typeface="Wingdings" charset="2"/>
              <a:buChar char="l"/>
            </a:pPr>
            <a:r>
              <a:rPr kumimoji="0" lang="en-US" altLang="zh-CN" sz="1800" b="0" i="0" u="none" strike="noStrike" cap="none" spc="0" normalizeH="0" baseline="0" dirty="0" err="1" smtClean="0">
                <a:ln>
                  <a:noFill/>
                </a:ln>
                <a:solidFill>
                  <a:schemeClr val="tx1"/>
                </a:solidFill>
                <a:effectLst/>
                <a:uFillTx/>
                <a:latin typeface="Microsoft YaHei" charset="0"/>
                <a:ea typeface="Microsoft YaHei" charset="0"/>
                <a:cs typeface="Microsoft YaHei" charset="0"/>
                <a:sym typeface="Helvetica"/>
              </a:rPr>
              <a:t>Math.PI</a:t>
            </a:r>
            <a:r>
              <a:rPr kumimoji="0" lang="zh-CN" altLang="en-US" sz="1800" b="0" i="0" u="none" strike="noStrike" cap="none" spc="0" normalizeH="0" baseline="0" dirty="0" smtClean="0">
                <a:ln>
                  <a:noFill/>
                </a:ln>
                <a:solidFill>
                  <a:schemeClr val="tx1"/>
                </a:solidFill>
                <a:effectLst/>
                <a:uFillTx/>
                <a:latin typeface="Microsoft YaHei" charset="0"/>
                <a:ea typeface="Microsoft YaHei" charset="0"/>
                <a:cs typeface="Microsoft YaHei" charset="0"/>
                <a:sym typeface="Helvetica"/>
              </a:rPr>
              <a:t> </a:t>
            </a:r>
            <a:r>
              <a:rPr lang="zh-CN" altLang="en-US" sz="1800" dirty="0" smtClean="0">
                <a:solidFill>
                  <a:schemeClr val="tx1"/>
                </a:solidFill>
                <a:latin typeface="Microsoft YaHei" charset="0"/>
                <a:ea typeface="Microsoft YaHei" charset="0"/>
                <a:cs typeface="Microsoft YaHei" charset="0"/>
              </a:rPr>
              <a:t>返回</a:t>
            </a:r>
            <a:r>
              <a:rPr lang="zh-CN" altLang="en-US" sz="1800" dirty="0">
                <a:solidFill>
                  <a:schemeClr val="tx1"/>
                </a:solidFill>
                <a:latin typeface="Microsoft YaHei" charset="0"/>
                <a:ea typeface="Microsoft YaHei" charset="0"/>
                <a:cs typeface="Microsoft YaHei" charset="0"/>
              </a:rPr>
              <a:t>圆周率</a:t>
            </a:r>
            <a:r>
              <a:rPr lang="en-US" altLang="zh-CN" sz="1800" dirty="0">
                <a:solidFill>
                  <a:schemeClr val="tx1"/>
                </a:solidFill>
                <a:latin typeface="Microsoft YaHei" charset="0"/>
                <a:ea typeface="Microsoft YaHei" charset="0"/>
                <a:cs typeface="Microsoft YaHei" charset="0"/>
              </a:rPr>
              <a:t>(</a:t>
            </a:r>
            <a:r>
              <a:rPr lang="zh-CN" altLang="en-US" sz="1800" dirty="0">
                <a:solidFill>
                  <a:schemeClr val="tx1"/>
                </a:solidFill>
                <a:latin typeface="Microsoft YaHei" charset="0"/>
                <a:ea typeface="Microsoft YaHei" charset="0"/>
                <a:cs typeface="Microsoft YaHei" charset="0"/>
              </a:rPr>
              <a:t>约等于</a:t>
            </a:r>
            <a:r>
              <a:rPr lang="en-US" altLang="zh-CN" sz="1800" dirty="0">
                <a:solidFill>
                  <a:schemeClr val="tx1"/>
                </a:solidFill>
                <a:latin typeface="Microsoft YaHei" charset="0"/>
                <a:ea typeface="Microsoft YaHei" charset="0"/>
                <a:cs typeface="Microsoft YaHei" charset="0"/>
              </a:rPr>
              <a:t>3.14159)</a:t>
            </a:r>
            <a:endParaRPr kumimoji="0" lang="zh-CN" altLang="en-US" sz="1800" b="0" i="0" u="none" strike="noStrike" cap="none" spc="0" normalizeH="0" baseline="0" dirty="0">
              <a:ln>
                <a:noFill/>
              </a:ln>
              <a:solidFill>
                <a:schemeClr val="tx1"/>
              </a:solidFill>
              <a:effectLst/>
              <a:uFillTx/>
              <a:latin typeface="Microsoft YaHei" charset="0"/>
              <a:ea typeface="Microsoft YaHei" charset="0"/>
              <a:cs typeface="Microsoft YaHei" charset="0"/>
              <a:sym typeface="Helvetica"/>
            </a:endParaRPr>
          </a:p>
        </p:txBody>
      </p:sp>
    </p:spTree>
    <p:extLst>
      <p:ext uri="{BB962C8B-B14F-4D97-AF65-F5344CB8AC3E}">
        <p14:creationId xmlns:p14="http://schemas.microsoft.com/office/powerpoint/2010/main" val="842698622"/>
      </p:ext>
    </p:extLst>
  </p:cSld>
  <p:clrMapOvr>
    <a:masterClrMapping/>
  </p:clrMapOvr>
  <p:transition spd="med"/>
  <p:timing>
    <p:tnLst>
      <p:par>
        <p:cTn id="1" dur="indefinite" restart="never" fill="hold"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 name="为什么要使用盒模型："/>
          <p:cNvSpPr/>
          <p:nvPr/>
        </p:nvSpPr>
        <p:spPr>
          <a:xfrm>
            <a:off x="762576" y="1014730"/>
            <a:ext cx="2753314"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en-US" altLang="zh-CN" b="0" dirty="0" smtClean="0">
                <a:solidFill>
                  <a:srgbClr val="3A68A3"/>
                </a:solidFill>
                <a:latin typeface="Microsoft YaHei" charset="0"/>
                <a:ea typeface="Microsoft YaHei" charset="0"/>
                <a:cs typeface="Microsoft YaHei" charset="0"/>
              </a:rPr>
              <a:t>Math</a:t>
            </a:r>
            <a:r>
              <a:rPr lang="zh-CN" altLang="en-US" b="0" dirty="0" smtClean="0">
                <a:solidFill>
                  <a:srgbClr val="3A68A3"/>
                </a:solidFill>
                <a:latin typeface="Microsoft YaHei" charset="0"/>
                <a:ea typeface="Microsoft YaHei" charset="0"/>
                <a:cs typeface="Microsoft YaHei" charset="0"/>
              </a:rPr>
              <a:t>对象的方法</a:t>
            </a:r>
            <a:endParaRPr lang="zh-CN" altLang="en-US" sz="2400" b="0" kern="0" dirty="0">
              <a:solidFill>
                <a:srgbClr val="3A68A3"/>
              </a:solidFill>
              <a:latin typeface="Microsoft YaHei" charset="0"/>
              <a:ea typeface="Microsoft YaHei" charset="0"/>
              <a:cs typeface="Microsoft YaHei" charset="0"/>
            </a:endParaRPr>
          </a:p>
        </p:txBody>
      </p:sp>
      <p:sp>
        <p:nvSpPr>
          <p:cNvPr id="6" name="文本框 6"/>
          <p:cNvSpPr/>
          <p:nvPr/>
        </p:nvSpPr>
        <p:spPr>
          <a:xfrm>
            <a:off x="652779" y="7543"/>
            <a:ext cx="1947004"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smtClean="0">
                <a:latin typeface="Microsoft YaHei" charset="0"/>
                <a:ea typeface="Microsoft YaHei" charset="0"/>
                <a:cs typeface="Microsoft YaHei" charset="0"/>
              </a:rPr>
              <a:t>Math</a:t>
            </a:r>
            <a:r>
              <a:rPr lang="zh-CN" altLang="en-US" sz="3200" b="0" dirty="0" smtClean="0">
                <a:latin typeface="Microsoft YaHei" charset="0"/>
                <a:ea typeface="Microsoft YaHei" charset="0"/>
                <a:cs typeface="Microsoft YaHei" charset="0"/>
              </a:rPr>
              <a:t>对象</a:t>
            </a:r>
            <a:endParaRPr sz="3200" b="0" dirty="0">
              <a:latin typeface="Microsoft YaHei" charset="0"/>
              <a:ea typeface="Microsoft YaHei" charset="0"/>
              <a:cs typeface="Microsoft YaHei" charset="0"/>
            </a:endParaRPr>
          </a:p>
        </p:txBody>
      </p:sp>
      <p:sp>
        <p:nvSpPr>
          <p:cNvPr id="5" name="矩形 4"/>
          <p:cNvSpPr/>
          <p:nvPr/>
        </p:nvSpPr>
        <p:spPr>
          <a:xfrm>
            <a:off x="1149690" y="1668801"/>
            <a:ext cx="5833000" cy="3970318"/>
          </a:xfrm>
          <a:prstGeom prst="rect">
            <a:avLst/>
          </a:prstGeom>
        </p:spPr>
        <p:txBody>
          <a:bodyPr wrap="square">
            <a:spAutoFit/>
          </a:bodyPr>
          <a:lstStyle/>
          <a:p>
            <a:pPr marL="285750" indent="-285750">
              <a:lnSpc>
                <a:spcPct val="200000"/>
              </a:lnSpc>
              <a:buFont typeface="Wingdings" charset="2"/>
              <a:buChar char="l"/>
            </a:pPr>
            <a:r>
              <a:rPr lang="en-US" altLang="zh-CN" sz="1800" dirty="0" smtClean="0">
                <a:solidFill>
                  <a:schemeClr val="tx1"/>
                </a:solidFill>
                <a:latin typeface="Microsoft YaHei" charset="0"/>
                <a:ea typeface="Microsoft YaHei" charset="0"/>
                <a:cs typeface="Microsoft YaHei" charset="0"/>
              </a:rPr>
              <a:t>Math.</a:t>
            </a:r>
            <a:r>
              <a:rPr lang="zh-CN" altLang="en-US" sz="1800" dirty="0" smtClean="0">
                <a:solidFill>
                  <a:schemeClr val="tx1"/>
                </a:solidFill>
                <a:latin typeface="Microsoft YaHei" charset="0"/>
                <a:ea typeface="Microsoft YaHei" charset="0"/>
                <a:cs typeface="Microsoft YaHei" charset="0"/>
              </a:rPr>
              <a:t>abs</a:t>
            </a:r>
            <a:r>
              <a:rPr lang="zh-CN" altLang="en-US" sz="1800" dirty="0">
                <a:solidFill>
                  <a:schemeClr val="tx1"/>
                </a:solidFill>
                <a:latin typeface="Microsoft YaHei" charset="0"/>
                <a:ea typeface="Microsoft YaHei" charset="0"/>
                <a:cs typeface="Microsoft YaHei" charset="0"/>
              </a:rPr>
              <a:t>(x</a:t>
            </a:r>
            <a:r>
              <a:rPr lang="zh-CN" altLang="en-US" sz="1800" dirty="0" smtClean="0">
                <a:solidFill>
                  <a:schemeClr val="tx1"/>
                </a:solidFill>
                <a:latin typeface="Microsoft YaHei" charset="0"/>
                <a:ea typeface="Microsoft YaHei" charset="0"/>
                <a:cs typeface="Microsoft YaHei" charset="0"/>
              </a:rPr>
              <a:t>) 返</a:t>
            </a:r>
            <a:r>
              <a:rPr lang="zh-CN" altLang="en-US" sz="1800" dirty="0">
                <a:solidFill>
                  <a:schemeClr val="tx1"/>
                </a:solidFill>
                <a:latin typeface="Microsoft YaHei" charset="0"/>
                <a:ea typeface="Microsoft YaHei" charset="0"/>
                <a:cs typeface="Microsoft YaHei" charset="0"/>
              </a:rPr>
              <a:t>回数的</a:t>
            </a:r>
            <a:r>
              <a:rPr lang="zh-CN" altLang="en-US" sz="1800" dirty="0" smtClean="0">
                <a:solidFill>
                  <a:schemeClr val="tx1"/>
                </a:solidFill>
                <a:latin typeface="Microsoft YaHei" charset="0"/>
                <a:ea typeface="Microsoft YaHei" charset="0"/>
                <a:cs typeface="Microsoft YaHei" charset="0"/>
              </a:rPr>
              <a:t>绝对值</a:t>
            </a:r>
          </a:p>
          <a:p>
            <a:pPr marL="285750" indent="-285750">
              <a:lnSpc>
                <a:spcPct val="200000"/>
              </a:lnSpc>
              <a:buFont typeface="Wingdings" charset="2"/>
              <a:buChar char="l"/>
            </a:pPr>
            <a:r>
              <a:rPr lang="en-US" altLang="zh-CN" sz="1800" dirty="0" smtClean="0">
                <a:solidFill>
                  <a:schemeClr val="tx1"/>
                </a:solidFill>
                <a:latin typeface="Microsoft YaHei" charset="0"/>
                <a:ea typeface="Microsoft YaHei" charset="0"/>
                <a:cs typeface="Microsoft YaHei" charset="0"/>
              </a:rPr>
              <a:t>Math.</a:t>
            </a:r>
            <a:r>
              <a:rPr lang="zh-CN" altLang="en-US" sz="1800" dirty="0" smtClean="0">
                <a:solidFill>
                  <a:schemeClr val="tx1"/>
                </a:solidFill>
                <a:latin typeface="Microsoft YaHei" charset="0"/>
                <a:ea typeface="Microsoft YaHei" charset="0"/>
                <a:cs typeface="Microsoft YaHei" charset="0"/>
              </a:rPr>
              <a:t>ceil</a:t>
            </a:r>
            <a:r>
              <a:rPr lang="zh-CN" altLang="en-US" sz="1800" dirty="0">
                <a:solidFill>
                  <a:schemeClr val="tx1"/>
                </a:solidFill>
                <a:latin typeface="Microsoft YaHei" charset="0"/>
                <a:ea typeface="Microsoft YaHei" charset="0"/>
                <a:cs typeface="Microsoft YaHei" charset="0"/>
              </a:rPr>
              <a:t>(x</a:t>
            </a:r>
            <a:r>
              <a:rPr lang="zh-CN" altLang="en-US" sz="1800" dirty="0" smtClean="0">
                <a:solidFill>
                  <a:schemeClr val="tx1"/>
                </a:solidFill>
                <a:latin typeface="Microsoft YaHei" charset="0"/>
                <a:ea typeface="Microsoft YaHei" charset="0"/>
                <a:cs typeface="Microsoft YaHei" charset="0"/>
              </a:rPr>
              <a:t>) 对数</a:t>
            </a:r>
            <a:r>
              <a:rPr lang="zh-CN" altLang="en-US" sz="1800" dirty="0">
                <a:solidFill>
                  <a:schemeClr val="tx1"/>
                </a:solidFill>
                <a:latin typeface="Microsoft YaHei" charset="0"/>
                <a:ea typeface="Microsoft YaHei" charset="0"/>
                <a:cs typeface="Microsoft YaHei" charset="0"/>
              </a:rPr>
              <a:t>进行上</a:t>
            </a:r>
            <a:r>
              <a:rPr lang="zh-CN" altLang="en-US" sz="1800" dirty="0" smtClean="0">
                <a:solidFill>
                  <a:schemeClr val="tx1"/>
                </a:solidFill>
                <a:latin typeface="Microsoft YaHei" charset="0"/>
                <a:ea typeface="Microsoft YaHei" charset="0"/>
                <a:cs typeface="Microsoft YaHei" charset="0"/>
              </a:rPr>
              <a:t>舍入</a:t>
            </a:r>
          </a:p>
          <a:p>
            <a:pPr marL="285750" indent="-285750">
              <a:lnSpc>
                <a:spcPct val="200000"/>
              </a:lnSpc>
              <a:buFont typeface="Wingdings" charset="2"/>
              <a:buChar char="l"/>
            </a:pPr>
            <a:r>
              <a:rPr lang="en-US" altLang="zh-CN" sz="1800" dirty="0" smtClean="0">
                <a:solidFill>
                  <a:schemeClr val="tx1"/>
                </a:solidFill>
                <a:latin typeface="Microsoft YaHei" charset="0"/>
                <a:ea typeface="Microsoft YaHei" charset="0"/>
                <a:cs typeface="Microsoft YaHei" charset="0"/>
              </a:rPr>
              <a:t>Math.</a:t>
            </a:r>
            <a:r>
              <a:rPr lang="zh-CN" altLang="en-US" sz="1800" dirty="0" smtClean="0">
                <a:solidFill>
                  <a:schemeClr val="tx1"/>
                </a:solidFill>
                <a:latin typeface="Microsoft YaHei" charset="0"/>
                <a:ea typeface="Microsoft YaHei" charset="0"/>
                <a:cs typeface="Microsoft YaHei" charset="0"/>
              </a:rPr>
              <a:t>floor</a:t>
            </a:r>
            <a:r>
              <a:rPr lang="zh-CN" altLang="en-US" sz="1800" dirty="0">
                <a:solidFill>
                  <a:schemeClr val="tx1"/>
                </a:solidFill>
                <a:latin typeface="Microsoft YaHei" charset="0"/>
                <a:ea typeface="Microsoft YaHei" charset="0"/>
                <a:cs typeface="Microsoft YaHei" charset="0"/>
              </a:rPr>
              <a:t>(x</a:t>
            </a:r>
            <a:r>
              <a:rPr lang="zh-CN" altLang="en-US" sz="1800" dirty="0" smtClean="0">
                <a:solidFill>
                  <a:schemeClr val="tx1"/>
                </a:solidFill>
                <a:latin typeface="Microsoft YaHei" charset="0"/>
                <a:ea typeface="Microsoft YaHei" charset="0"/>
                <a:cs typeface="Microsoft YaHei" charset="0"/>
              </a:rPr>
              <a:t>) 对数</a:t>
            </a:r>
            <a:r>
              <a:rPr lang="zh-CN" altLang="en-US" sz="1800" dirty="0">
                <a:solidFill>
                  <a:schemeClr val="tx1"/>
                </a:solidFill>
                <a:latin typeface="Microsoft YaHei" charset="0"/>
                <a:ea typeface="Microsoft YaHei" charset="0"/>
                <a:cs typeface="Microsoft YaHei" charset="0"/>
              </a:rPr>
              <a:t>进行下</a:t>
            </a:r>
            <a:r>
              <a:rPr lang="zh-CN" altLang="en-US" sz="1800" dirty="0" smtClean="0">
                <a:solidFill>
                  <a:schemeClr val="tx1"/>
                </a:solidFill>
                <a:latin typeface="Microsoft YaHei" charset="0"/>
                <a:ea typeface="Microsoft YaHei" charset="0"/>
                <a:cs typeface="Microsoft YaHei" charset="0"/>
              </a:rPr>
              <a:t>舍入</a:t>
            </a:r>
          </a:p>
          <a:p>
            <a:pPr marL="285750" indent="-285750">
              <a:lnSpc>
                <a:spcPct val="200000"/>
              </a:lnSpc>
              <a:buFont typeface="Wingdings" charset="2"/>
              <a:buChar char="l"/>
            </a:pPr>
            <a:r>
              <a:rPr lang="en-US" altLang="zh-CN" sz="1800" dirty="0" smtClean="0">
                <a:solidFill>
                  <a:schemeClr val="tx1"/>
                </a:solidFill>
                <a:latin typeface="Microsoft YaHei" charset="0"/>
                <a:ea typeface="Microsoft YaHei" charset="0"/>
                <a:cs typeface="Microsoft YaHei" charset="0"/>
              </a:rPr>
              <a:t>Math.</a:t>
            </a:r>
            <a:r>
              <a:rPr lang="zh-CN" altLang="en-US" sz="1800" dirty="0" smtClean="0">
                <a:solidFill>
                  <a:schemeClr val="tx1"/>
                </a:solidFill>
                <a:latin typeface="Microsoft YaHei" charset="0"/>
                <a:ea typeface="Microsoft YaHei" charset="0"/>
                <a:cs typeface="Microsoft YaHei" charset="0"/>
              </a:rPr>
              <a:t>max</a:t>
            </a:r>
            <a:r>
              <a:rPr lang="zh-CN" altLang="en-US" sz="1800" dirty="0">
                <a:solidFill>
                  <a:schemeClr val="tx1"/>
                </a:solidFill>
                <a:latin typeface="Microsoft YaHei" charset="0"/>
                <a:ea typeface="Microsoft YaHei" charset="0"/>
                <a:cs typeface="Microsoft YaHei" charset="0"/>
              </a:rPr>
              <a:t>(x,y</a:t>
            </a:r>
            <a:r>
              <a:rPr lang="zh-CN" altLang="en-US" sz="1800" dirty="0" smtClean="0">
                <a:solidFill>
                  <a:schemeClr val="tx1"/>
                </a:solidFill>
                <a:latin typeface="Microsoft YaHei" charset="0"/>
                <a:ea typeface="Microsoft YaHei" charset="0"/>
                <a:cs typeface="Microsoft YaHei" charset="0"/>
              </a:rPr>
              <a:t>) 返回 </a:t>
            </a:r>
            <a:r>
              <a:rPr lang="zh-CN" altLang="en-US" sz="1800" dirty="0">
                <a:solidFill>
                  <a:schemeClr val="tx1"/>
                </a:solidFill>
                <a:latin typeface="Microsoft YaHei" charset="0"/>
                <a:ea typeface="Microsoft YaHei" charset="0"/>
                <a:cs typeface="Microsoft YaHei" charset="0"/>
              </a:rPr>
              <a:t>x 和 y 中的最高值</a:t>
            </a:r>
            <a:r>
              <a:rPr lang="zh-CN" altLang="en-US" sz="1800" dirty="0" smtClean="0">
                <a:solidFill>
                  <a:schemeClr val="tx1"/>
                </a:solidFill>
                <a:latin typeface="Microsoft YaHei" charset="0"/>
                <a:ea typeface="Microsoft YaHei" charset="0"/>
                <a:cs typeface="Microsoft YaHei" charset="0"/>
              </a:rPr>
              <a:t>。</a:t>
            </a:r>
          </a:p>
          <a:p>
            <a:pPr marL="285750" indent="-285750">
              <a:lnSpc>
                <a:spcPct val="200000"/>
              </a:lnSpc>
              <a:buFont typeface="Wingdings" charset="2"/>
              <a:buChar char="l"/>
            </a:pPr>
            <a:r>
              <a:rPr lang="en-US" altLang="zh-CN" sz="1800" dirty="0" smtClean="0">
                <a:solidFill>
                  <a:schemeClr val="tx1"/>
                </a:solidFill>
                <a:latin typeface="Microsoft YaHei" charset="0"/>
                <a:ea typeface="Microsoft YaHei" charset="0"/>
                <a:cs typeface="Microsoft YaHei" charset="0"/>
              </a:rPr>
              <a:t>Math.</a:t>
            </a:r>
            <a:r>
              <a:rPr lang="zh-CN" altLang="en-US" sz="1800" dirty="0" smtClean="0">
                <a:solidFill>
                  <a:schemeClr val="tx1"/>
                </a:solidFill>
                <a:latin typeface="Microsoft YaHei" charset="0"/>
                <a:ea typeface="Microsoft YaHei" charset="0"/>
                <a:cs typeface="Microsoft YaHei" charset="0"/>
              </a:rPr>
              <a:t>min</a:t>
            </a:r>
            <a:r>
              <a:rPr lang="zh-CN" altLang="en-US" sz="1800" dirty="0">
                <a:solidFill>
                  <a:schemeClr val="tx1"/>
                </a:solidFill>
                <a:latin typeface="Microsoft YaHei" charset="0"/>
                <a:ea typeface="Microsoft YaHei" charset="0"/>
                <a:cs typeface="Microsoft YaHei" charset="0"/>
              </a:rPr>
              <a:t>(x,y</a:t>
            </a:r>
            <a:r>
              <a:rPr lang="zh-CN" altLang="en-US" sz="1800" dirty="0" smtClean="0">
                <a:solidFill>
                  <a:schemeClr val="tx1"/>
                </a:solidFill>
                <a:latin typeface="Microsoft YaHei" charset="0"/>
                <a:ea typeface="Microsoft YaHei" charset="0"/>
                <a:cs typeface="Microsoft YaHei" charset="0"/>
              </a:rPr>
              <a:t>) 返回 </a:t>
            </a:r>
            <a:r>
              <a:rPr lang="zh-CN" altLang="en-US" sz="1800" dirty="0">
                <a:solidFill>
                  <a:schemeClr val="tx1"/>
                </a:solidFill>
                <a:latin typeface="Microsoft YaHei" charset="0"/>
                <a:ea typeface="Microsoft YaHei" charset="0"/>
                <a:cs typeface="Microsoft YaHei" charset="0"/>
              </a:rPr>
              <a:t>x 和 y 中的最低值</a:t>
            </a:r>
            <a:r>
              <a:rPr lang="zh-CN" altLang="en-US" sz="1800" dirty="0" smtClean="0">
                <a:solidFill>
                  <a:schemeClr val="tx1"/>
                </a:solidFill>
                <a:latin typeface="Microsoft YaHei" charset="0"/>
                <a:ea typeface="Microsoft YaHei" charset="0"/>
                <a:cs typeface="Microsoft YaHei" charset="0"/>
              </a:rPr>
              <a:t>。</a:t>
            </a:r>
          </a:p>
          <a:p>
            <a:pPr marL="285750" indent="-285750">
              <a:lnSpc>
                <a:spcPct val="200000"/>
              </a:lnSpc>
              <a:buFont typeface="Wingdings" charset="2"/>
              <a:buChar char="l"/>
            </a:pPr>
            <a:r>
              <a:rPr lang="en-US" altLang="zh-CN" sz="1800" dirty="0" smtClean="0">
                <a:solidFill>
                  <a:schemeClr val="tx1"/>
                </a:solidFill>
                <a:latin typeface="Microsoft YaHei" charset="0"/>
                <a:ea typeface="Microsoft YaHei" charset="0"/>
                <a:cs typeface="Microsoft YaHei" charset="0"/>
              </a:rPr>
              <a:t>Math.</a:t>
            </a:r>
            <a:r>
              <a:rPr lang="zh-CN" altLang="en-US" sz="1800" dirty="0" smtClean="0">
                <a:solidFill>
                  <a:schemeClr val="tx1"/>
                </a:solidFill>
                <a:latin typeface="Microsoft YaHei" charset="0"/>
                <a:ea typeface="Microsoft YaHei" charset="0"/>
                <a:cs typeface="Microsoft YaHei" charset="0"/>
              </a:rPr>
              <a:t>round</a:t>
            </a:r>
            <a:r>
              <a:rPr lang="zh-CN" altLang="en-US" sz="1800" dirty="0">
                <a:solidFill>
                  <a:schemeClr val="tx1"/>
                </a:solidFill>
                <a:latin typeface="Microsoft YaHei" charset="0"/>
                <a:ea typeface="Microsoft YaHei" charset="0"/>
                <a:cs typeface="Microsoft YaHei" charset="0"/>
              </a:rPr>
              <a:t>(x</a:t>
            </a:r>
            <a:r>
              <a:rPr lang="zh-CN" altLang="en-US" sz="1800" dirty="0" smtClean="0">
                <a:solidFill>
                  <a:schemeClr val="tx1"/>
                </a:solidFill>
                <a:latin typeface="Microsoft YaHei" charset="0"/>
                <a:ea typeface="Microsoft YaHei" charset="0"/>
                <a:cs typeface="Microsoft YaHei" charset="0"/>
              </a:rPr>
              <a:t>) 把</a:t>
            </a:r>
            <a:r>
              <a:rPr lang="zh-CN" altLang="en-US" sz="1800" dirty="0">
                <a:solidFill>
                  <a:schemeClr val="tx1"/>
                </a:solidFill>
                <a:latin typeface="Microsoft YaHei" charset="0"/>
                <a:ea typeface="Microsoft YaHei" charset="0"/>
                <a:cs typeface="Microsoft YaHei" charset="0"/>
              </a:rPr>
              <a:t>数四舍五入为最接近的整数</a:t>
            </a:r>
            <a:r>
              <a:rPr lang="zh-CN" altLang="en-US" sz="1800" dirty="0" smtClean="0">
                <a:solidFill>
                  <a:schemeClr val="tx1"/>
                </a:solidFill>
                <a:latin typeface="Microsoft YaHei" charset="0"/>
                <a:ea typeface="Microsoft YaHei" charset="0"/>
                <a:cs typeface="Microsoft YaHei" charset="0"/>
              </a:rPr>
              <a:t>。</a:t>
            </a:r>
          </a:p>
          <a:p>
            <a:pPr marL="285750" indent="-285750">
              <a:lnSpc>
                <a:spcPct val="200000"/>
              </a:lnSpc>
              <a:buFont typeface="Wingdings" charset="2"/>
              <a:buChar char="l"/>
            </a:pPr>
            <a:r>
              <a:rPr lang="en-US" altLang="zh-CN" sz="1800" dirty="0" smtClean="0">
                <a:solidFill>
                  <a:schemeClr val="tx1"/>
                </a:solidFill>
                <a:latin typeface="Microsoft YaHei" charset="0"/>
                <a:ea typeface="Microsoft YaHei" charset="0"/>
                <a:cs typeface="Microsoft YaHei" charset="0"/>
              </a:rPr>
              <a:t>Math.</a:t>
            </a:r>
            <a:r>
              <a:rPr lang="zh-CN" altLang="en-US" sz="1800" dirty="0" smtClean="0">
                <a:solidFill>
                  <a:schemeClr val="tx1"/>
                </a:solidFill>
                <a:latin typeface="Microsoft YaHei" charset="0"/>
                <a:ea typeface="Microsoft YaHei" charset="0"/>
                <a:cs typeface="Microsoft YaHei" charset="0"/>
              </a:rPr>
              <a:t>random</a:t>
            </a:r>
            <a:r>
              <a:rPr lang="zh-CN" altLang="en-US" sz="1800" dirty="0">
                <a:solidFill>
                  <a:schemeClr val="tx1"/>
                </a:solidFill>
                <a:latin typeface="Microsoft YaHei" charset="0"/>
                <a:ea typeface="Microsoft YaHei" charset="0"/>
                <a:cs typeface="Microsoft YaHei" charset="0"/>
              </a:rPr>
              <a:t>(</a:t>
            </a:r>
            <a:r>
              <a:rPr lang="zh-CN" altLang="en-US" sz="1800" dirty="0" smtClean="0">
                <a:solidFill>
                  <a:schemeClr val="tx1"/>
                </a:solidFill>
                <a:latin typeface="Microsoft YaHei" charset="0"/>
                <a:ea typeface="Microsoft YaHei" charset="0"/>
                <a:cs typeface="Microsoft YaHei" charset="0"/>
              </a:rPr>
              <a:t>) 返回 </a:t>
            </a:r>
            <a:r>
              <a:rPr lang="zh-CN" altLang="en-US" sz="1800" dirty="0">
                <a:solidFill>
                  <a:schemeClr val="tx1"/>
                </a:solidFill>
                <a:latin typeface="Microsoft YaHei" charset="0"/>
                <a:ea typeface="Microsoft YaHei" charset="0"/>
                <a:cs typeface="Microsoft YaHei" charset="0"/>
              </a:rPr>
              <a:t>0 ~ 1 之间的随机数。</a:t>
            </a:r>
          </a:p>
        </p:txBody>
      </p:sp>
    </p:spTree>
    <p:extLst>
      <p:ext uri="{BB962C8B-B14F-4D97-AF65-F5344CB8AC3E}">
        <p14:creationId xmlns:p14="http://schemas.microsoft.com/office/powerpoint/2010/main" val="250001343"/>
      </p:ext>
    </p:extLst>
  </p:cSld>
  <p:clrMapOvr>
    <a:masterClrMapping/>
  </p:clrMapOvr>
  <p:transition spd="med"/>
  <p:timing>
    <p:tnLst>
      <p:par>
        <p:cTn id="1" dur="indefinite" restart="never" fill="hold"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 name="为什么要使用盒模型："/>
          <p:cNvSpPr/>
          <p:nvPr/>
        </p:nvSpPr>
        <p:spPr>
          <a:xfrm>
            <a:off x="762576" y="1014730"/>
            <a:ext cx="1361907"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b="0" dirty="0" smtClean="0">
                <a:solidFill>
                  <a:srgbClr val="3A68A3"/>
                </a:solidFill>
                <a:latin typeface="Microsoft YaHei" charset="0"/>
                <a:ea typeface="Microsoft YaHei" charset="0"/>
                <a:cs typeface="Microsoft YaHei" charset="0"/>
              </a:rPr>
              <a:t>随机数</a:t>
            </a:r>
            <a:endParaRPr lang="zh-CN" altLang="en-US" sz="2400" b="0" kern="0" dirty="0">
              <a:solidFill>
                <a:srgbClr val="3A68A3"/>
              </a:solidFill>
              <a:latin typeface="Microsoft YaHei" charset="0"/>
              <a:ea typeface="Microsoft YaHei" charset="0"/>
              <a:cs typeface="Microsoft YaHei" charset="0"/>
            </a:endParaRPr>
          </a:p>
        </p:txBody>
      </p:sp>
      <p:sp>
        <p:nvSpPr>
          <p:cNvPr id="6" name="文本框 6"/>
          <p:cNvSpPr/>
          <p:nvPr/>
        </p:nvSpPr>
        <p:spPr>
          <a:xfrm>
            <a:off x="652779" y="7543"/>
            <a:ext cx="1947004"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smtClean="0">
                <a:latin typeface="Microsoft YaHei" charset="0"/>
                <a:ea typeface="Microsoft YaHei" charset="0"/>
                <a:cs typeface="Microsoft YaHei" charset="0"/>
              </a:rPr>
              <a:t>Math</a:t>
            </a:r>
            <a:r>
              <a:rPr lang="zh-CN" altLang="en-US" sz="3200" b="0" dirty="0" smtClean="0">
                <a:latin typeface="Microsoft YaHei" charset="0"/>
                <a:ea typeface="Microsoft YaHei" charset="0"/>
                <a:cs typeface="Microsoft YaHei" charset="0"/>
              </a:rPr>
              <a:t>对象</a:t>
            </a:r>
            <a:endParaRPr sz="3200" b="0" dirty="0">
              <a:latin typeface="Microsoft YaHei" charset="0"/>
              <a:ea typeface="Microsoft YaHei" charset="0"/>
              <a:cs typeface="Microsoft YaHei" charset="0"/>
            </a:endParaRPr>
          </a:p>
        </p:txBody>
      </p:sp>
      <p:sp>
        <p:nvSpPr>
          <p:cNvPr id="5" name="矩形 4"/>
          <p:cNvSpPr/>
          <p:nvPr/>
        </p:nvSpPr>
        <p:spPr>
          <a:xfrm>
            <a:off x="1052705" y="1613381"/>
            <a:ext cx="7024492" cy="400110"/>
          </a:xfrm>
          <a:prstGeom prst="rect">
            <a:avLst/>
          </a:prstGeom>
        </p:spPr>
        <p:txBody>
          <a:bodyPr wrap="square">
            <a:spAutoFit/>
          </a:bodyPr>
          <a:lstStyle/>
          <a:p>
            <a:r>
              <a:rPr lang="en-US" altLang="zh-CN" sz="2000" dirty="0">
                <a:latin typeface="Microsoft YaHei" charset="0"/>
                <a:ea typeface="Microsoft YaHei" charset="0"/>
                <a:cs typeface="Microsoft YaHei" charset="0"/>
              </a:rPr>
              <a:t>JavaScript</a:t>
            </a:r>
            <a:r>
              <a:rPr lang="zh-CN" altLang="en-US" sz="2000" dirty="0">
                <a:latin typeface="Microsoft YaHei" charset="0"/>
                <a:ea typeface="Microsoft YaHei" charset="0"/>
                <a:cs typeface="Microsoft YaHei" charset="0"/>
              </a:rPr>
              <a:t>随机数方法可返回介于 </a:t>
            </a:r>
            <a:r>
              <a:rPr lang="en-US" altLang="zh-CN" sz="2000" dirty="0">
                <a:latin typeface="Microsoft YaHei" charset="0"/>
                <a:ea typeface="Microsoft YaHei" charset="0"/>
                <a:cs typeface="Microsoft YaHei" charset="0"/>
              </a:rPr>
              <a:t>0 ~ 1 </a:t>
            </a:r>
            <a:r>
              <a:rPr lang="zh-CN" altLang="en-US" sz="2000" dirty="0">
                <a:latin typeface="Microsoft YaHei" charset="0"/>
                <a:ea typeface="Microsoft YaHei" charset="0"/>
                <a:cs typeface="Microsoft YaHei" charset="0"/>
              </a:rPr>
              <a:t>之间的一个随机数。</a:t>
            </a:r>
            <a:endParaRPr lang="zh-CN" altLang="en-US" sz="2000" dirty="0">
              <a:solidFill>
                <a:schemeClr val="tx1"/>
              </a:solidFill>
              <a:latin typeface="Microsoft YaHei" charset="0"/>
              <a:ea typeface="Microsoft YaHei" charset="0"/>
              <a:cs typeface="Microsoft YaHei" charset="0"/>
            </a:endParaRPr>
          </a:p>
        </p:txBody>
      </p:sp>
      <p:sp>
        <p:nvSpPr>
          <p:cNvPr id="2" name="文本框 1"/>
          <p:cNvSpPr txBox="1"/>
          <p:nvPr/>
        </p:nvSpPr>
        <p:spPr>
          <a:xfrm>
            <a:off x="1140884" y="2081816"/>
            <a:ext cx="605290" cy="400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2000" b="1" i="0" u="none" strike="noStrike" cap="none" spc="0" normalizeH="0" baseline="0" dirty="0" smtClean="0">
                <a:ln>
                  <a:noFill/>
                </a:ln>
                <a:solidFill>
                  <a:srgbClr val="000000"/>
                </a:solidFill>
                <a:effectLst/>
                <a:uFillTx/>
                <a:latin typeface="Microsoft YaHei" charset="0"/>
                <a:ea typeface="Microsoft YaHei" charset="0"/>
                <a:cs typeface="Microsoft YaHei" charset="0"/>
                <a:sym typeface="Helvetica"/>
              </a:rPr>
              <a:t>语法</a:t>
            </a:r>
            <a:endParaRPr kumimoji="0" lang="zh-CN" altLang="en-US" sz="2000" b="1" i="0" u="none" strike="noStrike" cap="none" spc="0" normalizeH="0" baseline="0" dirty="0">
              <a:ln>
                <a:noFill/>
              </a:ln>
              <a:solidFill>
                <a:srgbClr val="000000"/>
              </a:solidFill>
              <a:effectLst/>
              <a:uFillTx/>
              <a:latin typeface="Microsoft YaHei" charset="0"/>
              <a:ea typeface="Microsoft YaHei" charset="0"/>
              <a:cs typeface="Microsoft YaHei" charset="0"/>
              <a:sym typeface="Helvetica"/>
            </a:endParaRPr>
          </a:p>
        </p:txBody>
      </p:sp>
      <p:sp>
        <p:nvSpPr>
          <p:cNvPr id="3" name="矩形 2"/>
          <p:cNvSpPr/>
          <p:nvPr/>
        </p:nvSpPr>
        <p:spPr>
          <a:xfrm>
            <a:off x="1747374" y="2081813"/>
            <a:ext cx="2028119" cy="400110"/>
          </a:xfrm>
          <a:prstGeom prst="rect">
            <a:avLst/>
          </a:prstGeom>
        </p:spPr>
        <p:txBody>
          <a:bodyPr wrap="none">
            <a:spAutoFit/>
          </a:bodyPr>
          <a:lstStyle/>
          <a:p>
            <a:r>
              <a:rPr lang="en-US" altLang="zh-CN" sz="2000" dirty="0" err="1">
                <a:latin typeface="Microsoft YaHei" charset="0"/>
                <a:ea typeface="Microsoft YaHei" charset="0"/>
                <a:cs typeface="Microsoft YaHei" charset="0"/>
              </a:rPr>
              <a:t>Math.random</a:t>
            </a:r>
            <a:r>
              <a:rPr lang="en-US" altLang="zh-CN" sz="2000" dirty="0">
                <a:latin typeface="Microsoft YaHei" charset="0"/>
                <a:ea typeface="Microsoft YaHei" charset="0"/>
                <a:cs typeface="Microsoft YaHei" charset="0"/>
              </a:rPr>
              <a:t>()</a:t>
            </a:r>
            <a:endParaRPr lang="zh-CN" altLang="en-US" sz="2000" dirty="0">
              <a:latin typeface="Microsoft YaHei" charset="0"/>
              <a:ea typeface="Microsoft YaHei" charset="0"/>
              <a:cs typeface="Microsoft YaHei" charset="0"/>
            </a:endParaRPr>
          </a:p>
        </p:txBody>
      </p:sp>
      <p:sp>
        <p:nvSpPr>
          <p:cNvPr id="7" name="矩形 6"/>
          <p:cNvSpPr/>
          <p:nvPr/>
        </p:nvSpPr>
        <p:spPr>
          <a:xfrm>
            <a:off x="1052706" y="3507925"/>
            <a:ext cx="3948786" cy="830997"/>
          </a:xfrm>
          <a:prstGeom prst="rect">
            <a:avLst/>
          </a:prstGeom>
          <a:ln>
            <a:solidFill>
              <a:schemeClr val="accent1">
                <a:lumMod val="75000"/>
              </a:schemeClr>
            </a:solidFill>
          </a:ln>
        </p:spPr>
        <p:style>
          <a:lnRef idx="2">
            <a:schemeClr val="accent4"/>
          </a:lnRef>
          <a:fillRef idx="1">
            <a:schemeClr val="lt1"/>
          </a:fillRef>
          <a:effectRef idx="0">
            <a:schemeClr val="accent4"/>
          </a:effectRef>
          <a:fontRef idx="minor">
            <a:schemeClr val="dk1"/>
          </a:fontRef>
        </p:style>
        <p:txBody>
          <a:bodyPr wrap="square">
            <a:spAutoFit/>
          </a:bodyPr>
          <a:lstStyle/>
          <a:p>
            <a:r>
              <a:rPr lang="en-US" altLang="zh-CN" sz="1600" dirty="0">
                <a:solidFill>
                  <a:schemeClr val="accent6">
                    <a:lumMod val="50000"/>
                  </a:schemeClr>
                </a:solidFill>
                <a:latin typeface="Microsoft YaHei" charset="0"/>
                <a:ea typeface="Microsoft YaHei" charset="0"/>
                <a:cs typeface="Microsoft YaHei" charset="0"/>
              </a:rPr>
              <a:t>&lt;script type="text/</a:t>
            </a:r>
            <a:r>
              <a:rPr lang="en-US" altLang="zh-CN" sz="1600" dirty="0" err="1">
                <a:solidFill>
                  <a:schemeClr val="accent6">
                    <a:lumMod val="50000"/>
                  </a:schemeClr>
                </a:solidFill>
                <a:latin typeface="Microsoft YaHei" charset="0"/>
                <a:ea typeface="Microsoft YaHei" charset="0"/>
                <a:cs typeface="Microsoft YaHei" charset="0"/>
              </a:rPr>
              <a:t>javascript</a:t>
            </a:r>
            <a:r>
              <a:rPr lang="en-US" altLang="zh-CN" sz="1600" dirty="0">
                <a:solidFill>
                  <a:schemeClr val="accent6">
                    <a:lumMod val="50000"/>
                  </a:schemeClr>
                </a:solidFill>
                <a:latin typeface="Microsoft YaHei" charset="0"/>
                <a:ea typeface="Microsoft YaHei" charset="0"/>
                <a:cs typeface="Microsoft YaHei" charset="0"/>
              </a:rPr>
              <a:t>"&gt;</a:t>
            </a:r>
          </a:p>
          <a:p>
            <a:r>
              <a:rPr lang="zh-CN" altLang="en-US" sz="1600" dirty="0">
                <a:solidFill>
                  <a:schemeClr val="accent6">
                    <a:lumMod val="50000"/>
                  </a:schemeClr>
                </a:solidFill>
                <a:latin typeface="Microsoft YaHei" charset="0"/>
                <a:ea typeface="Microsoft YaHei" charset="0"/>
                <a:cs typeface="Microsoft YaHei" charset="0"/>
              </a:rPr>
              <a:t> </a:t>
            </a:r>
            <a:r>
              <a:rPr lang="zh-CN" altLang="en-US" sz="1600" dirty="0" smtClean="0">
                <a:solidFill>
                  <a:schemeClr val="accent6">
                    <a:lumMod val="50000"/>
                  </a:schemeClr>
                </a:solidFill>
                <a:latin typeface="Microsoft YaHei" charset="0"/>
                <a:ea typeface="Microsoft YaHei" charset="0"/>
                <a:cs typeface="Microsoft YaHei" charset="0"/>
              </a:rPr>
              <a:t>   </a:t>
            </a:r>
            <a:r>
              <a:rPr lang="en-US" altLang="zh-CN" sz="1600" dirty="0" err="1" smtClean="0">
                <a:solidFill>
                  <a:schemeClr val="accent6">
                    <a:lumMod val="50000"/>
                  </a:schemeClr>
                </a:solidFill>
                <a:latin typeface="Microsoft YaHei" charset="0"/>
                <a:ea typeface="Microsoft YaHei" charset="0"/>
                <a:cs typeface="Microsoft YaHei" charset="0"/>
              </a:rPr>
              <a:t>document.write</a:t>
            </a:r>
            <a:r>
              <a:rPr lang="en-US" altLang="zh-CN" sz="1600" dirty="0" smtClean="0">
                <a:solidFill>
                  <a:schemeClr val="accent6">
                    <a:lumMod val="50000"/>
                  </a:schemeClr>
                </a:solidFill>
                <a:latin typeface="Microsoft YaHei" charset="0"/>
                <a:ea typeface="Microsoft YaHei" charset="0"/>
                <a:cs typeface="Microsoft YaHei" charset="0"/>
              </a:rPr>
              <a:t>(</a:t>
            </a:r>
            <a:r>
              <a:rPr lang="en-US" altLang="zh-CN" sz="1600" dirty="0" err="1" smtClean="0">
                <a:solidFill>
                  <a:schemeClr val="accent6">
                    <a:lumMod val="50000"/>
                  </a:schemeClr>
                </a:solidFill>
                <a:latin typeface="Microsoft YaHei" charset="0"/>
                <a:ea typeface="Microsoft YaHei" charset="0"/>
                <a:cs typeface="Microsoft YaHei" charset="0"/>
              </a:rPr>
              <a:t>Math.random</a:t>
            </a:r>
            <a:r>
              <a:rPr lang="en-US" altLang="zh-CN" sz="1600" dirty="0">
                <a:solidFill>
                  <a:schemeClr val="accent6">
                    <a:lumMod val="50000"/>
                  </a:schemeClr>
                </a:solidFill>
                <a:latin typeface="Microsoft YaHei" charset="0"/>
                <a:ea typeface="Microsoft YaHei" charset="0"/>
                <a:cs typeface="Microsoft YaHei" charset="0"/>
              </a:rPr>
              <a:t>())</a:t>
            </a:r>
          </a:p>
          <a:p>
            <a:r>
              <a:rPr lang="en-US" altLang="zh-CN" sz="1600" dirty="0">
                <a:solidFill>
                  <a:schemeClr val="accent6">
                    <a:lumMod val="50000"/>
                  </a:schemeClr>
                </a:solidFill>
                <a:latin typeface="Microsoft YaHei" charset="0"/>
                <a:ea typeface="Microsoft YaHei" charset="0"/>
                <a:cs typeface="Microsoft YaHei" charset="0"/>
              </a:rPr>
              <a:t>&lt;/script&gt;</a:t>
            </a:r>
            <a:endParaRPr lang="mr-IN" altLang="zh-CN" sz="1600" dirty="0">
              <a:solidFill>
                <a:schemeClr val="accent6">
                  <a:lumMod val="50000"/>
                </a:schemeClr>
              </a:solidFill>
              <a:latin typeface="Microsoft YaHei" charset="0"/>
              <a:ea typeface="Microsoft YaHei" charset="0"/>
              <a:cs typeface="Microsoft YaHei" charset="0"/>
            </a:endParaRPr>
          </a:p>
        </p:txBody>
      </p:sp>
      <p:sp>
        <p:nvSpPr>
          <p:cNvPr id="9" name="文本框 8"/>
          <p:cNvSpPr txBox="1"/>
          <p:nvPr/>
        </p:nvSpPr>
        <p:spPr>
          <a:xfrm>
            <a:off x="5541574" y="2634111"/>
            <a:ext cx="1118251" cy="400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2000" b="0" i="0" u="none" strike="noStrike" cap="none" spc="0" normalizeH="0" baseline="0" dirty="0" smtClean="0">
                <a:ln>
                  <a:noFill/>
                </a:ln>
                <a:solidFill>
                  <a:srgbClr val="000000"/>
                </a:solidFill>
                <a:effectLst/>
                <a:uFillTx/>
                <a:latin typeface="Microsoft YaHei" charset="0"/>
                <a:ea typeface="Microsoft YaHei" charset="0"/>
                <a:cs typeface="Microsoft YaHei" charset="0"/>
                <a:sym typeface="Helvetica"/>
              </a:rPr>
              <a:t>代码效果</a:t>
            </a:r>
            <a:endParaRPr kumimoji="0" lang="zh-CN" altLang="en-US" sz="2000" b="0" i="0" u="none" strike="noStrike" cap="none" spc="0" normalizeH="0" baseline="0" dirty="0">
              <a:ln>
                <a:noFill/>
              </a:ln>
              <a:solidFill>
                <a:srgbClr val="000000"/>
              </a:solidFill>
              <a:effectLst/>
              <a:uFillTx/>
              <a:latin typeface="Microsoft YaHei" charset="0"/>
              <a:ea typeface="Microsoft YaHei" charset="0"/>
              <a:cs typeface="Microsoft YaHei" charset="0"/>
              <a:sym typeface="Helvetica"/>
            </a:endParaRPr>
          </a:p>
        </p:txBody>
      </p:sp>
      <p:sp>
        <p:nvSpPr>
          <p:cNvPr id="4" name="文本框 3"/>
          <p:cNvSpPr txBox="1"/>
          <p:nvPr/>
        </p:nvSpPr>
        <p:spPr>
          <a:xfrm>
            <a:off x="1012644" y="3094017"/>
            <a:ext cx="861770" cy="400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2000" b="0" i="0" u="none" strike="noStrike" cap="none" spc="0" normalizeH="0" baseline="0" dirty="0" smtClean="0">
                <a:ln>
                  <a:noFill/>
                </a:ln>
                <a:solidFill>
                  <a:srgbClr val="000000"/>
                </a:solidFill>
                <a:effectLst/>
                <a:uFillTx/>
                <a:latin typeface="Microsoft YaHei" charset="0"/>
                <a:ea typeface="Microsoft YaHei" charset="0"/>
                <a:cs typeface="Microsoft YaHei" charset="0"/>
                <a:sym typeface="Helvetica"/>
              </a:rPr>
              <a:t>实例一</a:t>
            </a:r>
            <a:endParaRPr kumimoji="0" lang="zh-CN" altLang="en-US" sz="2000" b="0" i="0" u="none" strike="noStrike" cap="none" spc="0" normalizeH="0" baseline="0" dirty="0">
              <a:ln>
                <a:noFill/>
              </a:ln>
              <a:solidFill>
                <a:srgbClr val="000000"/>
              </a:solidFill>
              <a:effectLst/>
              <a:uFillTx/>
              <a:latin typeface="Microsoft YaHei" charset="0"/>
              <a:ea typeface="Microsoft YaHei" charset="0"/>
              <a:cs typeface="Microsoft YaHei" charset="0"/>
              <a:sym typeface="Helvetica"/>
            </a:endParaRPr>
          </a:p>
        </p:txBody>
      </p:sp>
      <p:pic>
        <p:nvPicPr>
          <p:cNvPr id="10" name="图片 9"/>
          <p:cNvPicPr>
            <a:picLocks noChangeAspect="1"/>
          </p:cNvPicPr>
          <p:nvPr/>
        </p:nvPicPr>
        <p:blipFill>
          <a:blip r:embed="rId3"/>
          <a:stretch>
            <a:fillRect/>
          </a:stretch>
        </p:blipFill>
        <p:spPr>
          <a:xfrm>
            <a:off x="5541574" y="3142621"/>
            <a:ext cx="3640476" cy="1692620"/>
          </a:xfrm>
          <a:prstGeom prst="rect">
            <a:avLst/>
          </a:prstGeom>
          <a:ln>
            <a:solidFill>
              <a:schemeClr val="tx1"/>
            </a:solidFill>
          </a:ln>
        </p:spPr>
      </p:pic>
    </p:spTree>
    <p:extLst>
      <p:ext uri="{BB962C8B-B14F-4D97-AF65-F5344CB8AC3E}">
        <p14:creationId xmlns:p14="http://schemas.microsoft.com/office/powerpoint/2010/main" val="1465582760"/>
      </p:ext>
    </p:extLst>
  </p:cSld>
  <p:clrMapOvr>
    <a:masterClrMapping/>
  </p:clrMapOvr>
  <p:transition spd="med"/>
  <p:timing>
    <p:tnLst>
      <p:par>
        <p:cTn id="1" dur="indefinite" restart="never" fill="hold"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 name="为什么要使用盒模型："/>
          <p:cNvSpPr/>
          <p:nvPr/>
        </p:nvSpPr>
        <p:spPr>
          <a:xfrm>
            <a:off x="762576" y="1014730"/>
            <a:ext cx="3516343"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b="0" dirty="0" smtClean="0">
                <a:solidFill>
                  <a:srgbClr val="3A68A3"/>
                </a:solidFill>
                <a:latin typeface="Microsoft YaHei" charset="0"/>
                <a:ea typeface="Microsoft YaHei" charset="0"/>
                <a:cs typeface="Microsoft YaHei" charset="0"/>
              </a:rPr>
              <a:t>生成指定范围的随机数</a:t>
            </a:r>
            <a:endParaRPr lang="zh-CN" altLang="en-US" sz="2400" b="0" kern="0" dirty="0">
              <a:solidFill>
                <a:srgbClr val="3A68A3"/>
              </a:solidFill>
              <a:latin typeface="Microsoft YaHei" charset="0"/>
              <a:ea typeface="Microsoft YaHei" charset="0"/>
              <a:cs typeface="Microsoft YaHei" charset="0"/>
            </a:endParaRPr>
          </a:p>
        </p:txBody>
      </p:sp>
      <p:sp>
        <p:nvSpPr>
          <p:cNvPr id="6" name="文本框 6"/>
          <p:cNvSpPr/>
          <p:nvPr/>
        </p:nvSpPr>
        <p:spPr>
          <a:xfrm>
            <a:off x="652779" y="7543"/>
            <a:ext cx="1947004"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smtClean="0">
                <a:latin typeface="Microsoft YaHei" charset="0"/>
                <a:ea typeface="Microsoft YaHei" charset="0"/>
                <a:cs typeface="Microsoft YaHei" charset="0"/>
              </a:rPr>
              <a:t>Math</a:t>
            </a:r>
            <a:r>
              <a:rPr lang="zh-CN" altLang="en-US" sz="3200" b="0" dirty="0" smtClean="0">
                <a:latin typeface="Microsoft YaHei" charset="0"/>
                <a:ea typeface="Microsoft YaHei" charset="0"/>
                <a:cs typeface="Microsoft YaHei" charset="0"/>
              </a:rPr>
              <a:t>对象</a:t>
            </a:r>
            <a:endParaRPr sz="3200" b="0" dirty="0">
              <a:latin typeface="Microsoft YaHei" charset="0"/>
              <a:ea typeface="Microsoft YaHei" charset="0"/>
              <a:cs typeface="Microsoft YaHei" charset="0"/>
            </a:endParaRPr>
          </a:p>
        </p:txBody>
      </p:sp>
      <p:sp>
        <p:nvSpPr>
          <p:cNvPr id="7" name="矩形 6"/>
          <p:cNvSpPr/>
          <p:nvPr/>
        </p:nvSpPr>
        <p:spPr>
          <a:xfrm>
            <a:off x="1163542" y="1898807"/>
            <a:ext cx="7107622" cy="1323439"/>
          </a:xfrm>
          <a:prstGeom prst="rect">
            <a:avLst/>
          </a:prstGeom>
          <a:ln>
            <a:solidFill>
              <a:schemeClr val="accent1">
                <a:lumMod val="75000"/>
              </a:schemeClr>
            </a:solidFill>
          </a:ln>
        </p:spPr>
        <p:style>
          <a:lnRef idx="2">
            <a:schemeClr val="accent4"/>
          </a:lnRef>
          <a:fillRef idx="1">
            <a:schemeClr val="lt1"/>
          </a:fillRef>
          <a:effectRef idx="0">
            <a:schemeClr val="accent4"/>
          </a:effectRef>
          <a:fontRef idx="minor">
            <a:schemeClr val="dk1"/>
          </a:fontRef>
        </p:style>
        <p:txBody>
          <a:bodyPr wrap="square">
            <a:spAutoFit/>
          </a:bodyPr>
          <a:lstStyle/>
          <a:p>
            <a:r>
              <a:rPr lang="en-US" altLang="zh-CN" sz="1600" dirty="0">
                <a:solidFill>
                  <a:schemeClr val="accent6">
                    <a:lumMod val="50000"/>
                  </a:schemeClr>
                </a:solidFill>
                <a:latin typeface="Microsoft YaHei" charset="0"/>
                <a:ea typeface="Microsoft YaHei" charset="0"/>
                <a:cs typeface="Microsoft YaHei" charset="0"/>
              </a:rPr>
              <a:t>&lt;script&gt;</a:t>
            </a:r>
          </a:p>
          <a:p>
            <a:r>
              <a:rPr lang="zh-CN" altLang="en-US" sz="1600" dirty="0">
                <a:solidFill>
                  <a:schemeClr val="accent6">
                    <a:lumMod val="50000"/>
                  </a:schemeClr>
                </a:solidFill>
                <a:latin typeface="Microsoft YaHei" charset="0"/>
                <a:ea typeface="Microsoft YaHei" charset="0"/>
                <a:cs typeface="Microsoft YaHei" charset="0"/>
              </a:rPr>
              <a:t> </a:t>
            </a:r>
            <a:r>
              <a:rPr lang="zh-CN" altLang="en-US" sz="1600" dirty="0" smtClean="0">
                <a:solidFill>
                  <a:schemeClr val="accent6">
                    <a:lumMod val="50000"/>
                  </a:schemeClr>
                </a:solidFill>
                <a:latin typeface="Microsoft YaHei" charset="0"/>
                <a:ea typeface="Microsoft YaHei" charset="0"/>
                <a:cs typeface="Microsoft YaHei" charset="0"/>
              </a:rPr>
              <a:t>   </a:t>
            </a:r>
            <a:r>
              <a:rPr lang="mr-IN" altLang="zh-CN" sz="1600" dirty="0" err="1" smtClean="0">
                <a:solidFill>
                  <a:schemeClr val="accent6">
                    <a:lumMod val="50000"/>
                  </a:schemeClr>
                </a:solidFill>
                <a:latin typeface="Microsoft YaHei" charset="0"/>
                <a:ea typeface="Microsoft YaHei" charset="0"/>
                <a:cs typeface="Microsoft YaHei" charset="0"/>
              </a:rPr>
              <a:t>var</a:t>
            </a:r>
            <a:r>
              <a:rPr lang="mr-IN" altLang="zh-CN" sz="1600" dirty="0" smtClean="0">
                <a:solidFill>
                  <a:schemeClr val="accent6">
                    <a:lumMod val="50000"/>
                  </a:schemeClr>
                </a:solidFill>
                <a:latin typeface="Microsoft YaHei" charset="0"/>
                <a:ea typeface="Microsoft YaHei" charset="0"/>
                <a:cs typeface="Microsoft YaHei" charset="0"/>
              </a:rPr>
              <a:t> </a:t>
            </a:r>
            <a:r>
              <a:rPr lang="mr-IN" altLang="zh-CN" sz="1600" dirty="0" err="1">
                <a:solidFill>
                  <a:schemeClr val="accent6">
                    <a:lumMod val="50000"/>
                  </a:schemeClr>
                </a:solidFill>
                <a:latin typeface="Microsoft YaHei" charset="0"/>
                <a:ea typeface="Microsoft YaHei" charset="0"/>
                <a:cs typeface="Microsoft YaHei" charset="0"/>
              </a:rPr>
              <a:t>min</a:t>
            </a:r>
            <a:r>
              <a:rPr lang="mr-IN" altLang="zh-CN" sz="1600" dirty="0">
                <a:solidFill>
                  <a:schemeClr val="accent6">
                    <a:lumMod val="50000"/>
                  </a:schemeClr>
                </a:solidFill>
                <a:latin typeface="Microsoft YaHei" charset="0"/>
                <a:ea typeface="Microsoft YaHei" charset="0"/>
                <a:cs typeface="Microsoft YaHei" charset="0"/>
              </a:rPr>
              <a:t> = 1;</a:t>
            </a:r>
          </a:p>
          <a:p>
            <a:r>
              <a:rPr lang="zh-CN" altLang="en-US" sz="1600" dirty="0">
                <a:solidFill>
                  <a:schemeClr val="accent6">
                    <a:lumMod val="50000"/>
                  </a:schemeClr>
                </a:solidFill>
                <a:latin typeface="Microsoft YaHei" charset="0"/>
                <a:ea typeface="Microsoft YaHei" charset="0"/>
                <a:cs typeface="Microsoft YaHei" charset="0"/>
              </a:rPr>
              <a:t> </a:t>
            </a:r>
            <a:r>
              <a:rPr lang="zh-CN" altLang="en-US" sz="1600" dirty="0" smtClean="0">
                <a:solidFill>
                  <a:schemeClr val="accent6">
                    <a:lumMod val="50000"/>
                  </a:schemeClr>
                </a:solidFill>
                <a:latin typeface="Microsoft YaHei" charset="0"/>
                <a:ea typeface="Microsoft YaHei" charset="0"/>
                <a:cs typeface="Microsoft YaHei" charset="0"/>
              </a:rPr>
              <a:t>   </a:t>
            </a:r>
            <a:r>
              <a:rPr lang="mr-IN" altLang="zh-CN" sz="1600" dirty="0" err="1" smtClean="0">
                <a:solidFill>
                  <a:schemeClr val="accent6">
                    <a:lumMod val="50000"/>
                  </a:schemeClr>
                </a:solidFill>
                <a:latin typeface="Microsoft YaHei" charset="0"/>
                <a:ea typeface="Microsoft YaHei" charset="0"/>
                <a:cs typeface="Microsoft YaHei" charset="0"/>
              </a:rPr>
              <a:t>var</a:t>
            </a:r>
            <a:r>
              <a:rPr lang="mr-IN" altLang="zh-CN" sz="1600" dirty="0" smtClean="0">
                <a:solidFill>
                  <a:schemeClr val="accent6">
                    <a:lumMod val="50000"/>
                  </a:schemeClr>
                </a:solidFill>
                <a:latin typeface="Microsoft YaHei" charset="0"/>
                <a:ea typeface="Microsoft YaHei" charset="0"/>
                <a:cs typeface="Microsoft YaHei" charset="0"/>
              </a:rPr>
              <a:t> </a:t>
            </a:r>
            <a:r>
              <a:rPr lang="mr-IN" altLang="zh-CN" sz="1600" dirty="0" err="1">
                <a:solidFill>
                  <a:schemeClr val="accent6">
                    <a:lumMod val="50000"/>
                  </a:schemeClr>
                </a:solidFill>
                <a:latin typeface="Microsoft YaHei" charset="0"/>
                <a:ea typeface="Microsoft YaHei" charset="0"/>
                <a:cs typeface="Microsoft YaHei" charset="0"/>
              </a:rPr>
              <a:t>max</a:t>
            </a:r>
            <a:r>
              <a:rPr lang="mr-IN" altLang="zh-CN" sz="1600" dirty="0">
                <a:solidFill>
                  <a:schemeClr val="accent6">
                    <a:lumMod val="50000"/>
                  </a:schemeClr>
                </a:solidFill>
                <a:latin typeface="Microsoft YaHei" charset="0"/>
                <a:ea typeface="Microsoft YaHei" charset="0"/>
                <a:cs typeface="Microsoft YaHei" charset="0"/>
              </a:rPr>
              <a:t> = 10;</a:t>
            </a:r>
          </a:p>
          <a:p>
            <a:r>
              <a:rPr lang="zh-CN" altLang="en-US" sz="1600" dirty="0">
                <a:solidFill>
                  <a:schemeClr val="accent6">
                    <a:lumMod val="50000"/>
                  </a:schemeClr>
                </a:solidFill>
                <a:latin typeface="Microsoft YaHei" charset="0"/>
                <a:ea typeface="Microsoft YaHei" charset="0"/>
                <a:cs typeface="Microsoft YaHei" charset="0"/>
              </a:rPr>
              <a:t> </a:t>
            </a:r>
            <a:r>
              <a:rPr lang="zh-CN" altLang="en-US" sz="1600" dirty="0" smtClean="0">
                <a:solidFill>
                  <a:schemeClr val="accent6">
                    <a:lumMod val="50000"/>
                  </a:schemeClr>
                </a:solidFill>
                <a:latin typeface="Microsoft YaHei" charset="0"/>
                <a:ea typeface="Microsoft YaHei" charset="0"/>
                <a:cs typeface="Microsoft YaHei" charset="0"/>
              </a:rPr>
              <a:t>   </a:t>
            </a:r>
            <a:r>
              <a:rPr lang="en-US" altLang="zh-CN" sz="1600" dirty="0" err="1" smtClean="0">
                <a:solidFill>
                  <a:schemeClr val="accent6">
                    <a:lumMod val="50000"/>
                  </a:schemeClr>
                </a:solidFill>
                <a:latin typeface="Microsoft YaHei" charset="0"/>
                <a:ea typeface="Microsoft YaHei" charset="0"/>
                <a:cs typeface="Microsoft YaHei" charset="0"/>
              </a:rPr>
              <a:t>var</a:t>
            </a:r>
            <a:r>
              <a:rPr lang="en-US" altLang="zh-CN" sz="1600" dirty="0" smtClean="0">
                <a:solidFill>
                  <a:schemeClr val="accent6">
                    <a:lumMod val="50000"/>
                  </a:schemeClr>
                </a:solidFill>
                <a:latin typeface="Microsoft YaHei" charset="0"/>
                <a:ea typeface="Microsoft YaHei" charset="0"/>
                <a:cs typeface="Microsoft YaHei" charset="0"/>
              </a:rPr>
              <a:t> </a:t>
            </a:r>
            <a:r>
              <a:rPr lang="en-US" altLang="zh-CN" sz="1600" dirty="0">
                <a:solidFill>
                  <a:schemeClr val="accent6">
                    <a:lumMod val="50000"/>
                  </a:schemeClr>
                </a:solidFill>
                <a:latin typeface="Microsoft YaHei" charset="0"/>
                <a:ea typeface="Microsoft YaHei" charset="0"/>
                <a:cs typeface="Microsoft YaHei" charset="0"/>
              </a:rPr>
              <a:t>res=</a:t>
            </a:r>
            <a:r>
              <a:rPr lang="en-US" altLang="zh-CN" sz="1600" dirty="0" err="1">
                <a:solidFill>
                  <a:schemeClr val="accent6">
                    <a:lumMod val="50000"/>
                  </a:schemeClr>
                </a:solidFill>
                <a:latin typeface="Microsoft YaHei" charset="0"/>
                <a:ea typeface="Microsoft YaHei" charset="0"/>
                <a:cs typeface="Microsoft YaHei" charset="0"/>
              </a:rPr>
              <a:t>Math.floor</a:t>
            </a:r>
            <a:r>
              <a:rPr lang="en-US" altLang="zh-CN" sz="1600" dirty="0">
                <a:solidFill>
                  <a:schemeClr val="accent6">
                    <a:lumMod val="50000"/>
                  </a:schemeClr>
                </a:solidFill>
                <a:latin typeface="Microsoft YaHei" charset="0"/>
                <a:ea typeface="Microsoft YaHei" charset="0"/>
                <a:cs typeface="Microsoft YaHei" charset="0"/>
              </a:rPr>
              <a:t>(</a:t>
            </a:r>
            <a:r>
              <a:rPr lang="en-US" altLang="zh-CN" sz="1600" dirty="0" err="1">
                <a:solidFill>
                  <a:schemeClr val="accent6">
                    <a:lumMod val="50000"/>
                  </a:schemeClr>
                </a:solidFill>
                <a:latin typeface="Microsoft YaHei" charset="0"/>
                <a:ea typeface="Microsoft YaHei" charset="0"/>
                <a:cs typeface="Microsoft YaHei" charset="0"/>
              </a:rPr>
              <a:t>Math.random</a:t>
            </a:r>
            <a:r>
              <a:rPr lang="en-US" altLang="zh-CN" sz="1600" dirty="0">
                <a:solidFill>
                  <a:schemeClr val="accent6">
                    <a:lumMod val="50000"/>
                  </a:schemeClr>
                </a:solidFill>
                <a:latin typeface="Microsoft YaHei" charset="0"/>
                <a:ea typeface="Microsoft YaHei" charset="0"/>
                <a:cs typeface="Microsoft YaHei" charset="0"/>
              </a:rPr>
              <a:t>() * (max - min + 1) + min);</a:t>
            </a:r>
          </a:p>
          <a:p>
            <a:r>
              <a:rPr lang="en-US" altLang="zh-CN" sz="1600" dirty="0">
                <a:solidFill>
                  <a:schemeClr val="accent6">
                    <a:lumMod val="50000"/>
                  </a:schemeClr>
                </a:solidFill>
                <a:latin typeface="Microsoft YaHei" charset="0"/>
                <a:ea typeface="Microsoft YaHei" charset="0"/>
                <a:cs typeface="Microsoft YaHei" charset="0"/>
              </a:rPr>
              <a:t>&lt;/script&gt;</a:t>
            </a:r>
            <a:endParaRPr lang="mr-IN" altLang="zh-CN" sz="1600" dirty="0">
              <a:solidFill>
                <a:schemeClr val="accent6">
                  <a:lumMod val="50000"/>
                </a:schemeClr>
              </a:solidFill>
              <a:latin typeface="Microsoft YaHei" charset="0"/>
              <a:ea typeface="Microsoft YaHei" charset="0"/>
              <a:cs typeface="Microsoft YaHei" charset="0"/>
            </a:endParaRPr>
          </a:p>
        </p:txBody>
      </p:sp>
      <p:sp>
        <p:nvSpPr>
          <p:cNvPr id="9" name="文本框 8"/>
          <p:cNvSpPr txBox="1"/>
          <p:nvPr/>
        </p:nvSpPr>
        <p:spPr>
          <a:xfrm>
            <a:off x="1163542" y="3382256"/>
            <a:ext cx="1118251" cy="400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2000" b="0" i="0" u="none" strike="noStrike" cap="none" spc="0" normalizeH="0" baseline="0" dirty="0" smtClean="0">
                <a:ln>
                  <a:noFill/>
                </a:ln>
                <a:solidFill>
                  <a:srgbClr val="000000"/>
                </a:solidFill>
                <a:effectLst/>
                <a:uFillTx/>
                <a:latin typeface="Microsoft YaHei" charset="0"/>
                <a:ea typeface="Microsoft YaHei" charset="0"/>
                <a:cs typeface="Microsoft YaHei" charset="0"/>
                <a:sym typeface="Helvetica"/>
              </a:rPr>
              <a:t>代码效果</a:t>
            </a:r>
            <a:endParaRPr kumimoji="0" lang="zh-CN" altLang="en-US" sz="2000" b="0" i="0" u="none" strike="noStrike" cap="none" spc="0" normalizeH="0" baseline="0" dirty="0">
              <a:ln>
                <a:noFill/>
              </a:ln>
              <a:solidFill>
                <a:srgbClr val="000000"/>
              </a:solidFill>
              <a:effectLst/>
              <a:uFillTx/>
              <a:latin typeface="Microsoft YaHei" charset="0"/>
              <a:ea typeface="Microsoft YaHei" charset="0"/>
              <a:cs typeface="Microsoft YaHei" charset="0"/>
              <a:sym typeface="Helvetica"/>
            </a:endParaRPr>
          </a:p>
        </p:txBody>
      </p:sp>
      <p:pic>
        <p:nvPicPr>
          <p:cNvPr id="8" name="图片 7"/>
          <p:cNvPicPr>
            <a:picLocks noChangeAspect="1"/>
          </p:cNvPicPr>
          <p:nvPr/>
        </p:nvPicPr>
        <p:blipFill>
          <a:blip r:embed="rId3"/>
          <a:stretch>
            <a:fillRect/>
          </a:stretch>
        </p:blipFill>
        <p:spPr>
          <a:xfrm>
            <a:off x="1163542" y="3928966"/>
            <a:ext cx="3289300" cy="1841500"/>
          </a:xfrm>
          <a:prstGeom prst="rect">
            <a:avLst/>
          </a:prstGeom>
          <a:ln>
            <a:solidFill>
              <a:schemeClr val="tx1"/>
            </a:solidFill>
          </a:ln>
        </p:spPr>
      </p:pic>
    </p:spTree>
    <p:extLst>
      <p:ext uri="{BB962C8B-B14F-4D97-AF65-F5344CB8AC3E}">
        <p14:creationId xmlns:p14="http://schemas.microsoft.com/office/powerpoint/2010/main" val="283069671"/>
      </p:ext>
    </p:extLst>
  </p:cSld>
  <p:clrMapOvr>
    <a:masterClrMapping/>
  </p:clrMapOvr>
  <p:transition spd="med"/>
  <p:timing>
    <p:tnLst>
      <p:par>
        <p:cTn id="1" dur="indefinite" restart="never" fill="hold"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0" name="为什么要使用盒模型："/>
          <p:cNvSpPr/>
          <p:nvPr/>
        </p:nvSpPr>
        <p:spPr>
          <a:xfrm>
            <a:off x="762576" y="1014730"/>
            <a:ext cx="2445537"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en-US" altLang="zh-CN" b="0" dirty="0" smtClean="0">
                <a:solidFill>
                  <a:srgbClr val="3A68A3"/>
                </a:solidFill>
                <a:latin typeface="Microsoft YaHei" charset="0"/>
                <a:ea typeface="Microsoft YaHei" charset="0"/>
                <a:cs typeface="Microsoft YaHei" charset="0"/>
              </a:rPr>
              <a:t>Math</a:t>
            </a:r>
            <a:r>
              <a:rPr lang="zh-CN" altLang="en-US" b="0" dirty="0" smtClean="0">
                <a:solidFill>
                  <a:srgbClr val="3A68A3"/>
                </a:solidFill>
                <a:latin typeface="Microsoft YaHei" charset="0"/>
                <a:ea typeface="Microsoft YaHei" charset="0"/>
                <a:cs typeface="Microsoft YaHei" charset="0"/>
              </a:rPr>
              <a:t>对象小结</a:t>
            </a:r>
            <a:endParaRPr lang="zh-CN" altLang="en-US" sz="2400" b="0" kern="0" dirty="0">
              <a:solidFill>
                <a:srgbClr val="3A68A3"/>
              </a:solidFill>
              <a:latin typeface="Microsoft YaHei" charset="0"/>
              <a:ea typeface="Microsoft YaHei" charset="0"/>
              <a:cs typeface="Microsoft YaHei" charset="0"/>
            </a:endParaRPr>
          </a:p>
        </p:txBody>
      </p:sp>
      <p:sp>
        <p:nvSpPr>
          <p:cNvPr id="13" name="文本框 6"/>
          <p:cNvSpPr/>
          <p:nvPr/>
        </p:nvSpPr>
        <p:spPr>
          <a:xfrm>
            <a:off x="652779" y="7543"/>
            <a:ext cx="1947004"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smtClean="0">
                <a:latin typeface="Microsoft YaHei" charset="0"/>
                <a:ea typeface="Microsoft YaHei" charset="0"/>
                <a:cs typeface="Microsoft YaHei" charset="0"/>
              </a:rPr>
              <a:t>Math</a:t>
            </a:r>
            <a:r>
              <a:rPr lang="zh-CN" altLang="en-US" sz="3200" b="0" dirty="0" smtClean="0">
                <a:latin typeface="Microsoft YaHei" charset="0"/>
                <a:ea typeface="Microsoft YaHei" charset="0"/>
                <a:cs typeface="Microsoft YaHei" charset="0"/>
              </a:rPr>
              <a:t>对象</a:t>
            </a:r>
            <a:endParaRPr sz="3200" b="0" dirty="0">
              <a:latin typeface="Microsoft YaHei" charset="0"/>
              <a:ea typeface="Microsoft YaHei" charset="0"/>
              <a:cs typeface="Microsoft YaHei" charset="0"/>
            </a:endParaRPr>
          </a:p>
        </p:txBody>
      </p:sp>
      <p:sp>
        <p:nvSpPr>
          <p:cNvPr id="2" name="矩形 1"/>
          <p:cNvSpPr/>
          <p:nvPr/>
        </p:nvSpPr>
        <p:spPr>
          <a:xfrm>
            <a:off x="900546" y="1742715"/>
            <a:ext cx="8049491" cy="3170099"/>
          </a:xfrm>
          <a:prstGeom prst="rect">
            <a:avLst/>
          </a:prstGeom>
        </p:spPr>
        <p:txBody>
          <a:bodyPr wrap="square">
            <a:spAutoFit/>
          </a:bodyPr>
          <a:lstStyle/>
          <a:p>
            <a:pPr>
              <a:lnSpc>
                <a:spcPct val="200000"/>
              </a:lnSpc>
            </a:pPr>
            <a:r>
              <a:rPr lang="en-US" altLang="zh-CN" sz="2000" dirty="0">
                <a:latin typeface="Microsoft YaHei" charset="0"/>
                <a:ea typeface="Microsoft YaHei" charset="0"/>
                <a:cs typeface="Microsoft YaHei" charset="0"/>
              </a:rPr>
              <a:t>Math</a:t>
            </a:r>
            <a:r>
              <a:rPr lang="zh-CN" altLang="en-US" sz="2000" dirty="0">
                <a:latin typeface="Microsoft YaHei" charset="0"/>
                <a:ea typeface="Microsoft YaHei" charset="0"/>
                <a:cs typeface="Microsoft YaHei" charset="0"/>
              </a:rPr>
              <a:t>对象是</a:t>
            </a:r>
            <a:r>
              <a:rPr lang="en-US" altLang="zh-CN" sz="2000" dirty="0" err="1">
                <a:latin typeface="Microsoft YaHei" charset="0"/>
                <a:ea typeface="Microsoft YaHei" charset="0"/>
                <a:cs typeface="Microsoft YaHei" charset="0"/>
              </a:rPr>
              <a:t>js</a:t>
            </a:r>
            <a:r>
              <a:rPr lang="zh-CN" altLang="en-US" sz="2000" dirty="0">
                <a:latin typeface="Microsoft YaHei" charset="0"/>
                <a:ea typeface="Microsoft YaHei" charset="0"/>
                <a:cs typeface="Microsoft YaHei" charset="0"/>
              </a:rPr>
              <a:t>提供给我们用于运算的方法的集合。若进行数学逻辑上不允许的运算，返回</a:t>
            </a:r>
            <a:r>
              <a:rPr lang="en-US" altLang="zh-CN" sz="2000" dirty="0" err="1">
                <a:latin typeface="Microsoft YaHei" charset="0"/>
                <a:ea typeface="Microsoft YaHei" charset="0"/>
                <a:cs typeface="Microsoft YaHei" charset="0"/>
              </a:rPr>
              <a:t>NaN</a:t>
            </a:r>
            <a:r>
              <a:rPr lang="zh-CN" altLang="en-US" sz="2000" dirty="0">
                <a:latin typeface="Microsoft YaHei" charset="0"/>
                <a:ea typeface="Microsoft YaHei" charset="0"/>
                <a:cs typeface="Microsoft YaHei" charset="0"/>
              </a:rPr>
              <a:t>。</a:t>
            </a:r>
          </a:p>
          <a:p>
            <a:pPr>
              <a:lnSpc>
                <a:spcPct val="200000"/>
              </a:lnSpc>
            </a:pPr>
            <a:r>
              <a:rPr lang="zh-CN" altLang="en-US" sz="2000" dirty="0">
                <a:solidFill>
                  <a:schemeClr val="accent1">
                    <a:lumMod val="75000"/>
                  </a:schemeClr>
                </a:solidFill>
                <a:latin typeface="Microsoft YaHei" charset="0"/>
                <a:ea typeface="Microsoft YaHei" charset="0"/>
                <a:cs typeface="Microsoft YaHei" charset="0"/>
              </a:rPr>
              <a:t>无法使用 </a:t>
            </a:r>
            <a:r>
              <a:rPr lang="en-US" altLang="zh-CN" sz="2000" dirty="0">
                <a:solidFill>
                  <a:schemeClr val="accent1">
                    <a:lumMod val="75000"/>
                  </a:schemeClr>
                </a:solidFill>
                <a:latin typeface="Microsoft YaHei" charset="0"/>
                <a:ea typeface="Microsoft YaHei" charset="0"/>
                <a:cs typeface="Microsoft YaHei" charset="0"/>
              </a:rPr>
              <a:t>new </a:t>
            </a:r>
            <a:r>
              <a:rPr lang="zh-CN" altLang="en-US" sz="2000" dirty="0">
                <a:solidFill>
                  <a:schemeClr val="accent1">
                    <a:lumMod val="75000"/>
                  </a:schemeClr>
                </a:solidFill>
                <a:latin typeface="Microsoft YaHei" charset="0"/>
                <a:ea typeface="Microsoft YaHei" charset="0"/>
                <a:cs typeface="Microsoft YaHei" charset="0"/>
              </a:rPr>
              <a:t>运算符创建 </a:t>
            </a:r>
            <a:r>
              <a:rPr lang="en-US" altLang="zh-CN" sz="2000" dirty="0">
                <a:solidFill>
                  <a:schemeClr val="accent1">
                    <a:lumMod val="75000"/>
                  </a:schemeClr>
                </a:solidFill>
                <a:latin typeface="Microsoft YaHei" charset="0"/>
                <a:ea typeface="Microsoft YaHei" charset="0"/>
                <a:cs typeface="Microsoft YaHei" charset="0"/>
              </a:rPr>
              <a:t>Math </a:t>
            </a:r>
            <a:r>
              <a:rPr lang="zh-CN" altLang="en-US" sz="2000" dirty="0">
                <a:solidFill>
                  <a:schemeClr val="accent1">
                    <a:lumMod val="75000"/>
                  </a:schemeClr>
                </a:solidFill>
                <a:latin typeface="Microsoft YaHei" charset="0"/>
                <a:ea typeface="Microsoft YaHei" charset="0"/>
                <a:cs typeface="Microsoft YaHei" charset="0"/>
              </a:rPr>
              <a:t>对象</a:t>
            </a:r>
            <a:r>
              <a:rPr lang="zh-CN" altLang="en-US" sz="2000" dirty="0">
                <a:latin typeface="Microsoft YaHei" charset="0"/>
                <a:ea typeface="Microsoft YaHei" charset="0"/>
                <a:cs typeface="Microsoft YaHei" charset="0"/>
              </a:rPr>
              <a:t>，如果你尝试执行此操作，将收到错误。加载脚本引擎时，该引擎将创建它。其所有方法和属性始终对你的脚本可用。</a:t>
            </a:r>
          </a:p>
        </p:txBody>
      </p:sp>
    </p:spTree>
    <p:extLst>
      <p:ext uri="{BB962C8B-B14F-4D97-AF65-F5344CB8AC3E}">
        <p14:creationId xmlns:p14="http://schemas.microsoft.com/office/powerpoint/2010/main" val="175408431"/>
      </p:ext>
    </p:extLst>
  </p:cSld>
  <p:clrMapOvr>
    <a:masterClrMapping/>
  </p:clrMapOvr>
  <p:transition spd="med"/>
  <p:timing>
    <p:tnLst>
      <p:par>
        <p:cTn id="1" dur="indefinite" restart="never" fill="hold"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1" name="文本框 6"/>
          <p:cNvSpPr/>
          <p:nvPr/>
        </p:nvSpPr>
        <p:spPr>
          <a:xfrm>
            <a:off x="652779" y="7543"/>
            <a:ext cx="1733804"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zh-CN" altLang="en-US" sz="3200" b="0" dirty="0" smtClean="0">
                <a:latin typeface="Microsoft YaHei" charset="0"/>
                <a:ea typeface="Microsoft YaHei" charset="0"/>
                <a:cs typeface="Microsoft YaHei" charset="0"/>
              </a:rPr>
              <a:t>重点回顾</a:t>
            </a:r>
            <a:endParaRPr sz="3200" b="0" dirty="0">
              <a:latin typeface="Microsoft YaHei" charset="0"/>
              <a:ea typeface="Microsoft YaHei" charset="0"/>
              <a:cs typeface="Microsoft YaHei" charset="0"/>
            </a:endParaRPr>
          </a:p>
        </p:txBody>
      </p:sp>
      <p:sp>
        <p:nvSpPr>
          <p:cNvPr id="4" name="Shape 135"/>
          <p:cNvSpPr txBox="1">
            <a:spLocks/>
          </p:cNvSpPr>
          <p:nvPr/>
        </p:nvSpPr>
        <p:spPr bwMode="auto">
          <a:xfrm>
            <a:off x="416580" y="1180322"/>
            <a:ext cx="6233602" cy="49849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9314" tIns="64657" rIns="129314" bIns="64657"/>
          <a:lstStyle>
            <a:lvl1pPr marL="765175" indent="-457200" defTabSz="350838">
              <a:lnSpc>
                <a:spcPct val="90000"/>
              </a:lnSpc>
              <a:spcBef>
                <a:spcPts val="1338"/>
              </a:spcBef>
              <a:buFont typeface="Arial" charset="0"/>
              <a:buChar char="•"/>
              <a:defRPr sz="3700">
                <a:solidFill>
                  <a:schemeClr val="tx1"/>
                </a:solidFill>
                <a:latin typeface="Calibri" charset="0"/>
                <a:ea typeface="宋体" charset="0"/>
              </a:defRPr>
            </a:lvl1pPr>
            <a:lvl2pPr marL="647700" indent="-215900" defTabSz="350838">
              <a:lnSpc>
                <a:spcPct val="90000"/>
              </a:lnSpc>
              <a:spcBef>
                <a:spcPct val="95000"/>
              </a:spcBef>
              <a:buFont typeface="Arial" charset="0"/>
              <a:buChar char="•"/>
              <a:defRPr sz="3100">
                <a:solidFill>
                  <a:schemeClr val="tx1"/>
                </a:solidFill>
                <a:latin typeface="Calibri" charset="0"/>
                <a:ea typeface="宋体" charset="0"/>
              </a:defRPr>
            </a:lvl2pPr>
            <a:lvl3pPr marL="1079500" indent="-214313" defTabSz="350838">
              <a:lnSpc>
                <a:spcPct val="90000"/>
              </a:lnSpc>
              <a:spcBef>
                <a:spcPct val="95000"/>
              </a:spcBef>
              <a:buFont typeface="Arial" charset="0"/>
              <a:buChar char="•"/>
              <a:defRPr>
                <a:solidFill>
                  <a:schemeClr val="tx1"/>
                </a:solidFill>
                <a:latin typeface="Calibri" charset="0"/>
                <a:ea typeface="宋体" charset="0"/>
              </a:defRPr>
            </a:lvl3pPr>
            <a:lvl4pPr marL="1511300" indent="-214313" defTabSz="350838">
              <a:lnSpc>
                <a:spcPct val="90000"/>
              </a:lnSpc>
              <a:spcBef>
                <a:spcPct val="95000"/>
              </a:spcBef>
              <a:buFont typeface="Arial" charset="0"/>
              <a:buChar char="•"/>
              <a:defRPr sz="2400">
                <a:solidFill>
                  <a:schemeClr val="tx1"/>
                </a:solidFill>
                <a:latin typeface="Calibri" charset="0"/>
                <a:ea typeface="宋体" charset="0"/>
              </a:defRPr>
            </a:lvl4pPr>
            <a:lvl5pPr marL="1943100" indent="-214313" defTabSz="350838">
              <a:lnSpc>
                <a:spcPct val="90000"/>
              </a:lnSpc>
              <a:spcBef>
                <a:spcPct val="95000"/>
              </a:spcBef>
              <a:buFont typeface="Arial" charset="0"/>
              <a:buChar char="•"/>
              <a:defRPr sz="2400">
                <a:solidFill>
                  <a:schemeClr val="tx1"/>
                </a:solidFill>
                <a:latin typeface="Calibri" charset="0"/>
                <a:ea typeface="宋体" charset="0"/>
              </a:defRPr>
            </a:lvl5pPr>
            <a:lvl6pPr marL="2400300" indent="-214313" defTabSz="350838" eaLnBrk="0" fontAlgn="base" hangingPunct="0">
              <a:lnSpc>
                <a:spcPct val="90000"/>
              </a:lnSpc>
              <a:spcBef>
                <a:spcPct val="95000"/>
              </a:spcBef>
              <a:spcAft>
                <a:spcPct val="0"/>
              </a:spcAft>
              <a:buFont typeface="Arial" charset="0"/>
              <a:buChar char="•"/>
              <a:defRPr sz="2400">
                <a:solidFill>
                  <a:schemeClr val="tx1"/>
                </a:solidFill>
                <a:latin typeface="Calibri" charset="0"/>
                <a:ea typeface="宋体" charset="0"/>
              </a:defRPr>
            </a:lvl6pPr>
            <a:lvl7pPr marL="2857500" indent="-214313" defTabSz="350838" eaLnBrk="0" fontAlgn="base" hangingPunct="0">
              <a:lnSpc>
                <a:spcPct val="90000"/>
              </a:lnSpc>
              <a:spcBef>
                <a:spcPct val="95000"/>
              </a:spcBef>
              <a:spcAft>
                <a:spcPct val="0"/>
              </a:spcAft>
              <a:buFont typeface="Arial" charset="0"/>
              <a:buChar char="•"/>
              <a:defRPr sz="2400">
                <a:solidFill>
                  <a:schemeClr val="tx1"/>
                </a:solidFill>
                <a:latin typeface="Calibri" charset="0"/>
                <a:ea typeface="宋体" charset="0"/>
              </a:defRPr>
            </a:lvl7pPr>
            <a:lvl8pPr marL="3314700" indent="-214313" defTabSz="350838" eaLnBrk="0" fontAlgn="base" hangingPunct="0">
              <a:lnSpc>
                <a:spcPct val="90000"/>
              </a:lnSpc>
              <a:spcBef>
                <a:spcPct val="95000"/>
              </a:spcBef>
              <a:spcAft>
                <a:spcPct val="0"/>
              </a:spcAft>
              <a:buFont typeface="Arial" charset="0"/>
              <a:buChar char="•"/>
              <a:defRPr sz="2400">
                <a:solidFill>
                  <a:schemeClr val="tx1"/>
                </a:solidFill>
                <a:latin typeface="Calibri" charset="0"/>
                <a:ea typeface="宋体" charset="0"/>
              </a:defRPr>
            </a:lvl8pPr>
            <a:lvl9pPr marL="3771900" indent="-214313" defTabSz="350838" eaLnBrk="0" fontAlgn="base" hangingPunct="0">
              <a:lnSpc>
                <a:spcPct val="90000"/>
              </a:lnSpc>
              <a:spcBef>
                <a:spcPct val="95000"/>
              </a:spcBef>
              <a:spcAft>
                <a:spcPct val="0"/>
              </a:spcAft>
              <a:buFont typeface="Arial" charset="0"/>
              <a:buChar char="•"/>
              <a:defRPr sz="2400">
                <a:solidFill>
                  <a:schemeClr val="tx1"/>
                </a:solidFill>
                <a:latin typeface="Calibri" charset="0"/>
                <a:ea typeface="宋体" charset="0"/>
              </a:defRPr>
            </a:lvl9pPr>
          </a:lstStyle>
          <a:p>
            <a:pPr>
              <a:spcBef>
                <a:spcPct val="0"/>
              </a:spcBef>
              <a:buFont typeface="Wingdings" charset="2"/>
              <a:buChar char="l"/>
            </a:pPr>
            <a:r>
              <a:rPr lang="en-US" altLang="zh-CN" sz="2000" dirty="0" smtClean="0">
                <a:solidFill>
                  <a:srgbClr val="24599B"/>
                </a:solidFill>
                <a:latin typeface="微软雅黑" charset="0"/>
                <a:ea typeface="微软雅黑" charset="0"/>
                <a:cs typeface="Yuanti SC Regular" charset="-122"/>
                <a:sym typeface="+mn-ea" charset="0"/>
              </a:rPr>
              <a:t>Boolean</a:t>
            </a:r>
            <a:r>
              <a:rPr lang="zh-CN" altLang="en-US" sz="2000" dirty="0" smtClean="0">
                <a:solidFill>
                  <a:srgbClr val="24599B"/>
                </a:solidFill>
                <a:latin typeface="微软雅黑" charset="0"/>
                <a:ea typeface="微软雅黑" charset="0"/>
                <a:cs typeface="Yuanti SC Regular" charset="-122"/>
                <a:sym typeface="+mn-ea" charset="0"/>
              </a:rPr>
              <a:t>类型</a:t>
            </a:r>
          </a:p>
          <a:p>
            <a:pPr>
              <a:spcBef>
                <a:spcPct val="0"/>
              </a:spcBef>
              <a:buFont typeface="Wingdings" charset="2"/>
              <a:buChar char="l"/>
            </a:pPr>
            <a:endParaRPr lang="zh-CN" altLang="en-US" sz="2000" dirty="0" smtClean="0">
              <a:solidFill>
                <a:srgbClr val="24599B"/>
              </a:solidFill>
              <a:latin typeface="微软雅黑" charset="0"/>
              <a:ea typeface="微软雅黑" charset="0"/>
              <a:cs typeface="Yuanti SC Regular" charset="-122"/>
              <a:sym typeface="+mn-ea" charset="0"/>
            </a:endParaRPr>
          </a:p>
          <a:p>
            <a:pPr>
              <a:spcBef>
                <a:spcPct val="0"/>
              </a:spcBef>
              <a:buFont typeface="Wingdings" charset="2"/>
              <a:buChar char="l"/>
            </a:pPr>
            <a:r>
              <a:rPr lang="zh-CN" altLang="en-US" sz="2000" dirty="0" smtClean="0">
                <a:solidFill>
                  <a:srgbClr val="24599B"/>
                </a:solidFill>
                <a:latin typeface="微软雅黑" charset="0"/>
                <a:ea typeface="微软雅黑" charset="0"/>
                <a:cs typeface="Yuanti SC Regular" charset="-122"/>
                <a:sym typeface="+mn-ea" charset="0"/>
              </a:rPr>
              <a:t>关系运算符</a:t>
            </a:r>
          </a:p>
          <a:p>
            <a:pPr>
              <a:spcBef>
                <a:spcPct val="0"/>
              </a:spcBef>
              <a:buFont typeface="Wingdings" charset="2"/>
              <a:buChar char="l"/>
            </a:pPr>
            <a:endParaRPr lang="zh-CN" altLang="en-US" sz="2000" dirty="0" smtClean="0">
              <a:solidFill>
                <a:srgbClr val="24599B"/>
              </a:solidFill>
              <a:latin typeface="微软雅黑" charset="0"/>
              <a:ea typeface="微软雅黑" charset="0"/>
              <a:cs typeface="Yuanti SC Regular" charset="-122"/>
              <a:sym typeface="+mn-ea" charset="0"/>
            </a:endParaRPr>
          </a:p>
          <a:p>
            <a:pPr>
              <a:spcBef>
                <a:spcPct val="0"/>
              </a:spcBef>
              <a:buFont typeface="Wingdings" charset="2"/>
              <a:buChar char="l"/>
            </a:pPr>
            <a:r>
              <a:rPr lang="zh-CN" altLang="en-US" sz="2000" dirty="0" smtClean="0">
                <a:solidFill>
                  <a:srgbClr val="24599B"/>
                </a:solidFill>
                <a:latin typeface="微软雅黑" charset="0"/>
                <a:ea typeface="微软雅黑" charset="0"/>
                <a:cs typeface="Yuanti SC Regular" charset="-122"/>
                <a:sym typeface="+mn-ea" charset="0"/>
              </a:rPr>
              <a:t>逻辑运算符</a:t>
            </a:r>
          </a:p>
          <a:p>
            <a:pPr>
              <a:spcBef>
                <a:spcPct val="0"/>
              </a:spcBef>
              <a:buFont typeface="Wingdings" charset="2"/>
              <a:buChar char="l"/>
            </a:pPr>
            <a:endParaRPr lang="zh-CN" altLang="en-US" sz="2000" dirty="0" smtClean="0">
              <a:solidFill>
                <a:srgbClr val="24599B"/>
              </a:solidFill>
              <a:latin typeface="微软雅黑" charset="0"/>
              <a:ea typeface="微软雅黑" charset="0"/>
              <a:cs typeface="Yuanti SC Regular" charset="-122"/>
              <a:sym typeface="+mn-ea" charset="0"/>
            </a:endParaRPr>
          </a:p>
          <a:p>
            <a:pPr>
              <a:spcBef>
                <a:spcPct val="0"/>
              </a:spcBef>
              <a:buFont typeface="Wingdings" charset="2"/>
              <a:buChar char="l"/>
            </a:pPr>
            <a:r>
              <a:rPr lang="en-US" altLang="zh-CN" sz="2000" dirty="0" smtClean="0">
                <a:solidFill>
                  <a:srgbClr val="24599B"/>
                </a:solidFill>
                <a:latin typeface="微软雅黑" charset="0"/>
                <a:ea typeface="微软雅黑" charset="0"/>
                <a:cs typeface="Yuanti SC Regular" charset="-122"/>
                <a:sym typeface="+mn-ea" charset="0"/>
              </a:rPr>
              <a:t>if</a:t>
            </a:r>
            <a:r>
              <a:rPr lang="zh-CN" altLang="en-US" sz="2000" dirty="0" smtClean="0">
                <a:solidFill>
                  <a:srgbClr val="24599B"/>
                </a:solidFill>
                <a:latin typeface="微软雅黑" charset="0"/>
                <a:ea typeface="微软雅黑" charset="0"/>
                <a:cs typeface="Yuanti SC Regular" charset="-122"/>
                <a:sym typeface="+mn-ea" charset="0"/>
              </a:rPr>
              <a:t>语句</a:t>
            </a:r>
          </a:p>
          <a:p>
            <a:pPr>
              <a:spcBef>
                <a:spcPct val="0"/>
              </a:spcBef>
              <a:buFont typeface="Wingdings" charset="2"/>
              <a:buChar char="l"/>
            </a:pPr>
            <a:endParaRPr lang="zh-CN" altLang="en-US" sz="2000" dirty="0" smtClean="0">
              <a:solidFill>
                <a:srgbClr val="24599B"/>
              </a:solidFill>
              <a:latin typeface="微软雅黑" charset="0"/>
              <a:ea typeface="微软雅黑" charset="0"/>
              <a:cs typeface="Yuanti SC Regular" charset="-122"/>
              <a:sym typeface="+mn-ea" charset="0"/>
            </a:endParaRPr>
          </a:p>
          <a:p>
            <a:pPr>
              <a:spcBef>
                <a:spcPct val="0"/>
              </a:spcBef>
              <a:buFont typeface="Wingdings" charset="2"/>
              <a:buChar char="l"/>
            </a:pPr>
            <a:r>
              <a:rPr lang="en-US" altLang="zh-CN" sz="2000" dirty="0" smtClean="0">
                <a:solidFill>
                  <a:srgbClr val="24599B"/>
                </a:solidFill>
                <a:latin typeface="微软雅黑" charset="0"/>
                <a:ea typeface="微软雅黑" charset="0"/>
                <a:cs typeface="Yuanti SC Regular" charset="-122"/>
                <a:sym typeface="+mn-ea" charset="0"/>
              </a:rPr>
              <a:t>switch</a:t>
            </a:r>
            <a:r>
              <a:rPr lang="zh-CN" altLang="en-US" sz="2000" dirty="0" smtClean="0">
                <a:solidFill>
                  <a:srgbClr val="24599B"/>
                </a:solidFill>
                <a:latin typeface="微软雅黑" charset="0"/>
                <a:ea typeface="微软雅黑" charset="0"/>
                <a:cs typeface="Yuanti SC Regular" charset="-122"/>
                <a:sym typeface="+mn-ea" charset="0"/>
              </a:rPr>
              <a:t>语句</a:t>
            </a:r>
          </a:p>
          <a:p>
            <a:pPr>
              <a:spcBef>
                <a:spcPct val="0"/>
              </a:spcBef>
              <a:buFont typeface="Wingdings" charset="2"/>
              <a:buChar char="l"/>
            </a:pPr>
            <a:endParaRPr lang="zh-CN" altLang="en-US" sz="2000" dirty="0" smtClean="0">
              <a:solidFill>
                <a:srgbClr val="24599B"/>
              </a:solidFill>
              <a:latin typeface="微软雅黑" charset="0"/>
              <a:ea typeface="微软雅黑" charset="0"/>
              <a:cs typeface="Yuanti SC Regular" charset="-122"/>
              <a:sym typeface="+mn-ea" charset="0"/>
            </a:endParaRPr>
          </a:p>
          <a:p>
            <a:pPr>
              <a:spcBef>
                <a:spcPct val="0"/>
              </a:spcBef>
              <a:buFont typeface="Wingdings" charset="2"/>
              <a:buChar char="l"/>
            </a:pPr>
            <a:r>
              <a:rPr lang="zh-CN" altLang="en-US" sz="2000" dirty="0" smtClean="0">
                <a:solidFill>
                  <a:srgbClr val="24599B"/>
                </a:solidFill>
                <a:latin typeface="微软雅黑" charset="0"/>
                <a:ea typeface="微软雅黑" charset="0"/>
                <a:cs typeface="Yuanti SC Regular" charset="-122"/>
                <a:sym typeface="+mn-ea" charset="0"/>
              </a:rPr>
              <a:t>三目运算符</a:t>
            </a:r>
          </a:p>
          <a:p>
            <a:pPr>
              <a:spcBef>
                <a:spcPct val="0"/>
              </a:spcBef>
              <a:buFont typeface="Wingdings" charset="2"/>
              <a:buChar char="l"/>
            </a:pPr>
            <a:endParaRPr lang="zh-CN" altLang="en-US" sz="2000" dirty="0" smtClean="0">
              <a:solidFill>
                <a:srgbClr val="24599B"/>
              </a:solidFill>
              <a:latin typeface="微软雅黑" charset="0"/>
              <a:ea typeface="微软雅黑" charset="0"/>
              <a:cs typeface="Yuanti SC Regular" charset="-122"/>
              <a:sym typeface="+mn-ea" charset="0"/>
            </a:endParaRPr>
          </a:p>
          <a:p>
            <a:pPr>
              <a:spcBef>
                <a:spcPct val="0"/>
              </a:spcBef>
              <a:buFont typeface="Wingdings" charset="2"/>
              <a:buChar char="l"/>
            </a:pPr>
            <a:r>
              <a:rPr lang="en-US" altLang="zh-CN" sz="2000" dirty="0" err="1" smtClean="0">
                <a:solidFill>
                  <a:srgbClr val="24599B"/>
                </a:solidFill>
                <a:latin typeface="微软雅黑" charset="0"/>
                <a:ea typeface="微软雅黑" charset="0"/>
                <a:cs typeface="Yuanti SC Regular" charset="-122"/>
                <a:sym typeface="+mn-ea" charset="0"/>
              </a:rPr>
              <a:t>window.onload</a:t>
            </a:r>
            <a:endParaRPr lang="zh-CN" altLang="en-US" sz="2000" dirty="0" smtClean="0">
              <a:solidFill>
                <a:srgbClr val="24599B"/>
              </a:solidFill>
              <a:latin typeface="微软雅黑" charset="0"/>
              <a:ea typeface="微软雅黑" charset="0"/>
              <a:cs typeface="Yuanti SC Regular" charset="-122"/>
              <a:sym typeface="+mn-ea" charset="0"/>
            </a:endParaRPr>
          </a:p>
          <a:p>
            <a:pPr>
              <a:spcBef>
                <a:spcPct val="0"/>
              </a:spcBef>
              <a:buFont typeface="Wingdings" charset="2"/>
              <a:buChar char="l"/>
            </a:pPr>
            <a:endParaRPr lang="zh-CN" altLang="en-US" sz="2000" dirty="0" smtClean="0">
              <a:solidFill>
                <a:srgbClr val="24599B"/>
              </a:solidFill>
              <a:latin typeface="微软雅黑" charset="0"/>
              <a:ea typeface="微软雅黑" charset="0"/>
              <a:cs typeface="Yuanti SC Regular" charset="-122"/>
              <a:sym typeface="+mn-ea" charset="0"/>
            </a:endParaRPr>
          </a:p>
        </p:txBody>
      </p:sp>
    </p:spTree>
    <p:extLst>
      <p:ext uri="{BB962C8B-B14F-4D97-AF65-F5344CB8AC3E}">
        <p14:creationId xmlns:p14="http://schemas.microsoft.com/office/powerpoint/2010/main" val="1011781946"/>
      </p:ext>
    </p:extLst>
  </p:cSld>
  <p:clrMapOvr>
    <a:masterClrMapping/>
  </p:clrMapOvr>
  <p:transition spd="med"/>
  <p:timing>
    <p:tnLst>
      <p:par>
        <p:cTn id="1" dur="indefinite" restart="never" fill="hold"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 name="文本框 4"/>
          <p:cNvSpPr txBox="1"/>
          <p:nvPr/>
        </p:nvSpPr>
        <p:spPr>
          <a:xfrm>
            <a:off x="0" y="2678939"/>
            <a:ext cx="9601200" cy="13234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8000" dirty="0" err="1" smtClean="0">
                <a:solidFill>
                  <a:srgbClr val="24599B"/>
                </a:solidFill>
                <a:latin typeface="Microsoft YaHei" charset="0"/>
                <a:ea typeface="Microsoft YaHei" charset="0"/>
                <a:cs typeface="Microsoft YaHei" charset="0"/>
                <a:sym typeface="Helvetica"/>
              </a:rPr>
              <a:t>innerHTML</a:t>
            </a:r>
            <a:endParaRPr lang="zh-CN" altLang="en-US" sz="8000" dirty="0">
              <a:solidFill>
                <a:srgbClr val="24599B"/>
              </a:solidFill>
              <a:latin typeface="Microsoft YaHei" charset="0"/>
              <a:ea typeface="Microsoft YaHei" charset="0"/>
              <a:cs typeface="Microsoft YaHei" charset="0"/>
              <a:sym typeface="Helvetica"/>
            </a:endParaRPr>
          </a:p>
        </p:txBody>
      </p:sp>
      <p:sp>
        <p:nvSpPr>
          <p:cNvPr id="4" name="文本框 6"/>
          <p:cNvSpPr/>
          <p:nvPr/>
        </p:nvSpPr>
        <p:spPr>
          <a:xfrm>
            <a:off x="652779" y="7543"/>
            <a:ext cx="2261192"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err="1" smtClean="0">
                <a:latin typeface="Microsoft YaHei" charset="0"/>
                <a:ea typeface="Microsoft YaHei" charset="0"/>
                <a:cs typeface="Microsoft YaHei" charset="0"/>
              </a:rPr>
              <a:t>innerHTML</a:t>
            </a:r>
            <a:endParaRPr sz="3200" b="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212386850"/>
      </p:ext>
    </p:extLst>
  </p:cSld>
  <p:clrMapOvr>
    <a:masterClrMapping/>
  </p:clrMapOvr>
  <p:transition spd="med"/>
  <p:timing>
    <p:tnLst>
      <p:par>
        <p:cTn id="1" dur="indefinite" restart="never" fill="hold"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0" name="为什么要使用盒模型："/>
          <p:cNvSpPr/>
          <p:nvPr/>
        </p:nvSpPr>
        <p:spPr>
          <a:xfrm>
            <a:off x="762576" y="1014730"/>
            <a:ext cx="2681179"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en-US" altLang="zh-CN" b="0" dirty="0" err="1" smtClean="0">
                <a:solidFill>
                  <a:srgbClr val="3A68A3"/>
                </a:solidFill>
                <a:latin typeface="Microsoft YaHei" charset="0"/>
                <a:ea typeface="Microsoft YaHei" charset="0"/>
                <a:cs typeface="Microsoft YaHei" charset="0"/>
              </a:rPr>
              <a:t>innerHTML</a:t>
            </a:r>
            <a:r>
              <a:rPr lang="zh-CN" altLang="en-US" b="0" dirty="0" smtClean="0">
                <a:solidFill>
                  <a:srgbClr val="3A68A3"/>
                </a:solidFill>
                <a:latin typeface="Microsoft YaHei" charset="0"/>
                <a:ea typeface="Microsoft YaHei" charset="0"/>
                <a:cs typeface="Microsoft YaHei" charset="0"/>
              </a:rPr>
              <a:t>属性</a:t>
            </a:r>
            <a:endParaRPr lang="zh-CN" altLang="en-US" sz="2400" b="0" kern="0" dirty="0">
              <a:solidFill>
                <a:srgbClr val="3A68A3"/>
              </a:solidFill>
              <a:latin typeface="Microsoft YaHei" charset="0"/>
              <a:ea typeface="Microsoft YaHei" charset="0"/>
              <a:cs typeface="Microsoft YaHei" charset="0"/>
            </a:endParaRPr>
          </a:p>
        </p:txBody>
      </p:sp>
      <p:sp>
        <p:nvSpPr>
          <p:cNvPr id="15" name="矩形 14"/>
          <p:cNvSpPr/>
          <p:nvPr/>
        </p:nvSpPr>
        <p:spPr>
          <a:xfrm>
            <a:off x="1039667" y="1414927"/>
            <a:ext cx="8449657" cy="707886"/>
          </a:xfrm>
          <a:prstGeom prst="rect">
            <a:avLst/>
          </a:prstGeom>
        </p:spPr>
        <p:txBody>
          <a:bodyPr wrap="square">
            <a:spAutoFit/>
          </a:bodyPr>
          <a:lstStyle/>
          <a:p>
            <a:pPr>
              <a:lnSpc>
                <a:spcPct val="200000"/>
              </a:lnSpc>
            </a:pPr>
            <a:r>
              <a:rPr lang="en-US" altLang="zh-CN" sz="2000" dirty="0" err="1">
                <a:latin typeface="Microsoft YaHei" charset="0"/>
                <a:ea typeface="Microsoft YaHei" charset="0"/>
                <a:cs typeface="Microsoft YaHei" charset="0"/>
              </a:rPr>
              <a:t>innerHTML</a:t>
            </a:r>
            <a:r>
              <a:rPr lang="en-US" altLang="zh-CN" sz="2000" dirty="0">
                <a:latin typeface="Microsoft YaHei" charset="0"/>
                <a:ea typeface="Microsoft YaHei" charset="0"/>
                <a:cs typeface="Microsoft YaHei" charset="0"/>
              </a:rPr>
              <a:t> </a:t>
            </a:r>
            <a:r>
              <a:rPr lang="zh-CN" altLang="en-US" sz="2000" dirty="0">
                <a:latin typeface="Microsoft YaHei" charset="0"/>
                <a:ea typeface="Microsoft YaHei" charset="0"/>
                <a:cs typeface="Microsoft YaHei" charset="0"/>
              </a:rPr>
              <a:t>属性设置或返回元素的开始和结束标签之间的 </a:t>
            </a:r>
            <a:r>
              <a:rPr lang="en-US" altLang="zh-CN" sz="2000" dirty="0">
                <a:latin typeface="Microsoft YaHei" charset="0"/>
                <a:ea typeface="Microsoft YaHei" charset="0"/>
                <a:cs typeface="Microsoft YaHei" charset="0"/>
              </a:rPr>
              <a:t>HTML</a:t>
            </a:r>
            <a:r>
              <a:rPr lang="zh-CN" altLang="en-US" sz="2000" dirty="0">
                <a:latin typeface="Microsoft YaHei" charset="0"/>
                <a:ea typeface="Microsoft YaHei" charset="0"/>
                <a:cs typeface="Microsoft YaHei" charset="0"/>
              </a:rPr>
              <a:t>。</a:t>
            </a:r>
          </a:p>
        </p:txBody>
      </p:sp>
      <p:sp>
        <p:nvSpPr>
          <p:cNvPr id="6" name="文本框 5"/>
          <p:cNvSpPr txBox="1"/>
          <p:nvPr/>
        </p:nvSpPr>
        <p:spPr>
          <a:xfrm>
            <a:off x="1095087" y="2906483"/>
            <a:ext cx="605290" cy="400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2000" b="1" i="0" u="none" strike="noStrike" cap="none" spc="0" normalizeH="0" baseline="0" dirty="0" smtClean="0">
                <a:ln>
                  <a:noFill/>
                </a:ln>
                <a:solidFill>
                  <a:srgbClr val="000000"/>
                </a:solidFill>
                <a:effectLst/>
                <a:uFillTx/>
                <a:latin typeface="Microsoft YaHei" charset="0"/>
                <a:ea typeface="Microsoft YaHei" charset="0"/>
                <a:cs typeface="Microsoft YaHei" charset="0"/>
                <a:sym typeface="Helvetica"/>
              </a:rPr>
              <a:t>语法</a:t>
            </a:r>
            <a:endParaRPr kumimoji="0" lang="zh-CN" altLang="en-US" sz="2000" b="1" i="0" u="none" strike="noStrike" cap="none" spc="0" normalizeH="0" baseline="0" dirty="0">
              <a:ln>
                <a:noFill/>
              </a:ln>
              <a:solidFill>
                <a:srgbClr val="000000"/>
              </a:solidFill>
              <a:effectLst/>
              <a:uFillTx/>
              <a:latin typeface="Microsoft YaHei" charset="0"/>
              <a:ea typeface="Microsoft YaHei" charset="0"/>
              <a:cs typeface="Microsoft YaHei" charset="0"/>
              <a:sym typeface="Helvetica"/>
            </a:endParaRPr>
          </a:p>
        </p:txBody>
      </p:sp>
      <p:sp>
        <p:nvSpPr>
          <p:cNvPr id="9" name="文本框 6"/>
          <p:cNvSpPr/>
          <p:nvPr/>
        </p:nvSpPr>
        <p:spPr>
          <a:xfrm>
            <a:off x="652779" y="7543"/>
            <a:ext cx="2261192"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err="1" smtClean="0">
                <a:latin typeface="Microsoft YaHei" charset="0"/>
                <a:ea typeface="Microsoft YaHei" charset="0"/>
                <a:cs typeface="Microsoft YaHei" charset="0"/>
              </a:rPr>
              <a:t>innerHTML</a:t>
            </a:r>
            <a:endParaRPr sz="3200" b="0" dirty="0">
              <a:latin typeface="Microsoft YaHei" charset="0"/>
              <a:ea typeface="Microsoft YaHei" charset="0"/>
              <a:cs typeface="Microsoft YaHei" charset="0"/>
            </a:endParaRPr>
          </a:p>
        </p:txBody>
      </p:sp>
      <p:sp>
        <p:nvSpPr>
          <p:cNvPr id="2" name="矩形 1"/>
          <p:cNvSpPr/>
          <p:nvPr/>
        </p:nvSpPr>
        <p:spPr>
          <a:xfrm>
            <a:off x="1095087" y="3365168"/>
            <a:ext cx="3701654" cy="400110"/>
          </a:xfrm>
          <a:prstGeom prst="rect">
            <a:avLst/>
          </a:prstGeom>
        </p:spPr>
        <p:txBody>
          <a:bodyPr wrap="none">
            <a:spAutoFit/>
          </a:bodyPr>
          <a:lstStyle/>
          <a:p>
            <a:r>
              <a:rPr lang="en-US" altLang="zh-CN" sz="2000" dirty="0" err="1">
                <a:latin typeface="Microsoft YaHei" charset="0"/>
                <a:ea typeface="Microsoft YaHei" charset="0"/>
                <a:cs typeface="Microsoft YaHei" charset="0"/>
              </a:rPr>
              <a:t>divObject.innerHTML</a:t>
            </a:r>
            <a:r>
              <a:rPr lang="en-US" altLang="zh-CN" sz="2000" dirty="0">
                <a:latin typeface="Microsoft YaHei" charset="0"/>
                <a:ea typeface="Microsoft YaHei" charset="0"/>
                <a:cs typeface="Microsoft YaHei" charset="0"/>
              </a:rPr>
              <a:t>=HTML</a:t>
            </a:r>
            <a:endParaRPr lang="zh-CN" altLang="en-US" sz="200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1384311894"/>
      </p:ext>
    </p:extLst>
  </p:cSld>
  <p:clrMapOvr>
    <a:masterClrMapping/>
  </p:clrMapOvr>
  <p:transition spd="med"/>
  <p:timing>
    <p:tnLst>
      <p:par>
        <p:cTn id="1" dur="indefinite" restart="never" fill="hold"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0" name="为什么要使用盒模型："/>
          <p:cNvSpPr/>
          <p:nvPr/>
        </p:nvSpPr>
        <p:spPr>
          <a:xfrm>
            <a:off x="762576" y="1014730"/>
            <a:ext cx="2988956"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en-US" altLang="zh-CN" b="0" dirty="0" err="1" smtClean="0">
                <a:solidFill>
                  <a:srgbClr val="3A68A3"/>
                </a:solidFill>
                <a:latin typeface="Microsoft YaHei" charset="0"/>
                <a:ea typeface="Microsoft YaHei" charset="0"/>
                <a:cs typeface="Microsoft YaHei" charset="0"/>
              </a:rPr>
              <a:t>innerHTML</a:t>
            </a:r>
            <a:r>
              <a:rPr lang="zh-CN" altLang="en-US" b="0" dirty="0" smtClean="0">
                <a:solidFill>
                  <a:srgbClr val="3A68A3"/>
                </a:solidFill>
                <a:latin typeface="Microsoft YaHei" charset="0"/>
                <a:ea typeface="Microsoft YaHei" charset="0"/>
                <a:cs typeface="Microsoft YaHei" charset="0"/>
              </a:rPr>
              <a:t>实例一</a:t>
            </a:r>
            <a:endParaRPr lang="zh-CN" altLang="en-US" sz="2400" b="0" kern="0" dirty="0">
              <a:solidFill>
                <a:srgbClr val="3A68A3"/>
              </a:solidFill>
              <a:latin typeface="Microsoft YaHei" charset="0"/>
              <a:ea typeface="Microsoft YaHei" charset="0"/>
              <a:cs typeface="Microsoft YaHei" charset="0"/>
            </a:endParaRPr>
          </a:p>
        </p:txBody>
      </p:sp>
      <p:sp>
        <p:nvSpPr>
          <p:cNvPr id="9" name="文本框 6"/>
          <p:cNvSpPr/>
          <p:nvPr/>
        </p:nvSpPr>
        <p:spPr>
          <a:xfrm>
            <a:off x="652779" y="7543"/>
            <a:ext cx="2261192"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err="1" smtClean="0">
                <a:latin typeface="Microsoft YaHei" charset="0"/>
                <a:ea typeface="Microsoft YaHei" charset="0"/>
                <a:cs typeface="Microsoft YaHei" charset="0"/>
              </a:rPr>
              <a:t>innerHTML</a:t>
            </a:r>
            <a:endParaRPr sz="3200" b="0" dirty="0">
              <a:latin typeface="Microsoft YaHei" charset="0"/>
              <a:ea typeface="Microsoft YaHei" charset="0"/>
              <a:cs typeface="Microsoft YaHei" charset="0"/>
            </a:endParaRPr>
          </a:p>
        </p:txBody>
      </p:sp>
      <p:sp>
        <p:nvSpPr>
          <p:cNvPr id="18" name="矩形 17"/>
          <p:cNvSpPr/>
          <p:nvPr/>
        </p:nvSpPr>
        <p:spPr>
          <a:xfrm>
            <a:off x="1095324" y="1642641"/>
            <a:ext cx="4918603" cy="2062103"/>
          </a:xfrm>
          <a:prstGeom prst="rect">
            <a:avLst/>
          </a:prstGeom>
          <a:ln>
            <a:solidFill>
              <a:schemeClr val="accent1">
                <a:lumMod val="75000"/>
              </a:schemeClr>
            </a:solidFill>
          </a:ln>
        </p:spPr>
        <p:style>
          <a:lnRef idx="2">
            <a:schemeClr val="accent4"/>
          </a:lnRef>
          <a:fillRef idx="1">
            <a:schemeClr val="lt1"/>
          </a:fillRef>
          <a:effectRef idx="0">
            <a:schemeClr val="accent4"/>
          </a:effectRef>
          <a:fontRef idx="minor">
            <a:schemeClr val="dk1"/>
          </a:fontRef>
        </p:style>
        <p:txBody>
          <a:bodyPr wrap="square">
            <a:spAutoFit/>
          </a:bodyPr>
          <a:lstStyle/>
          <a:p>
            <a:r>
              <a:rPr lang="en-US" altLang="zh-CN" sz="1600" dirty="0">
                <a:solidFill>
                  <a:schemeClr val="accent6">
                    <a:lumMod val="50000"/>
                  </a:schemeClr>
                </a:solidFill>
                <a:latin typeface="Microsoft YaHei" charset="0"/>
                <a:ea typeface="Microsoft YaHei" charset="0"/>
                <a:cs typeface="Microsoft YaHei" charset="0"/>
              </a:rPr>
              <a:t>&lt;div id="box"&gt;</a:t>
            </a:r>
          </a:p>
          <a:p>
            <a:r>
              <a:rPr lang="zh-CN" altLang="en-US" sz="1600" dirty="0">
                <a:solidFill>
                  <a:schemeClr val="accent6">
                    <a:lumMod val="50000"/>
                  </a:schemeClr>
                </a:solidFill>
                <a:latin typeface="Microsoft YaHei" charset="0"/>
                <a:ea typeface="Microsoft YaHei" charset="0"/>
                <a:cs typeface="Microsoft YaHei" charset="0"/>
              </a:rPr>
              <a:t> </a:t>
            </a:r>
            <a:r>
              <a:rPr lang="zh-CN" altLang="en-US" sz="1600" dirty="0" smtClean="0">
                <a:solidFill>
                  <a:schemeClr val="accent6">
                    <a:lumMod val="50000"/>
                  </a:schemeClr>
                </a:solidFill>
                <a:latin typeface="Microsoft YaHei" charset="0"/>
                <a:ea typeface="Microsoft YaHei" charset="0"/>
                <a:cs typeface="Microsoft YaHei" charset="0"/>
              </a:rPr>
              <a:t>   </a:t>
            </a:r>
            <a:r>
              <a:rPr lang="en-US" altLang="zh-CN" sz="1600" dirty="0" smtClean="0">
                <a:solidFill>
                  <a:schemeClr val="accent6">
                    <a:lumMod val="50000"/>
                  </a:schemeClr>
                </a:solidFill>
                <a:latin typeface="Microsoft YaHei" charset="0"/>
                <a:ea typeface="Microsoft YaHei" charset="0"/>
                <a:cs typeface="Microsoft YaHei" charset="0"/>
              </a:rPr>
              <a:t>&lt;</a:t>
            </a:r>
            <a:r>
              <a:rPr lang="en-US" altLang="zh-CN" sz="1600" dirty="0">
                <a:solidFill>
                  <a:schemeClr val="accent6">
                    <a:lumMod val="50000"/>
                  </a:schemeClr>
                </a:solidFill>
                <a:latin typeface="Microsoft YaHei" charset="0"/>
                <a:ea typeface="Microsoft YaHei" charset="0"/>
                <a:cs typeface="Microsoft YaHei" charset="0"/>
              </a:rPr>
              <a:t>h1&gt;hello world&lt;/h1&gt;</a:t>
            </a:r>
          </a:p>
          <a:p>
            <a:r>
              <a:rPr lang="mr-IN" altLang="zh-CN" sz="1600" dirty="0">
                <a:solidFill>
                  <a:schemeClr val="accent6">
                    <a:lumMod val="50000"/>
                  </a:schemeClr>
                </a:solidFill>
                <a:latin typeface="Microsoft YaHei" charset="0"/>
                <a:ea typeface="Microsoft YaHei" charset="0"/>
                <a:cs typeface="Microsoft YaHei" charset="0"/>
              </a:rPr>
              <a:t>&lt;/</a:t>
            </a:r>
            <a:r>
              <a:rPr lang="mr-IN" altLang="zh-CN" sz="1600" dirty="0" err="1">
                <a:solidFill>
                  <a:schemeClr val="accent6">
                    <a:lumMod val="50000"/>
                  </a:schemeClr>
                </a:solidFill>
                <a:latin typeface="Microsoft YaHei" charset="0"/>
                <a:ea typeface="Microsoft YaHei" charset="0"/>
                <a:cs typeface="Microsoft YaHei" charset="0"/>
              </a:rPr>
              <a:t>div</a:t>
            </a:r>
            <a:r>
              <a:rPr lang="mr-IN" altLang="zh-CN" sz="1600" dirty="0">
                <a:solidFill>
                  <a:schemeClr val="accent6">
                    <a:lumMod val="50000"/>
                  </a:schemeClr>
                </a:solidFill>
                <a:latin typeface="Microsoft YaHei" charset="0"/>
                <a:ea typeface="Microsoft YaHei" charset="0"/>
                <a:cs typeface="Microsoft YaHei" charset="0"/>
              </a:rPr>
              <a:t>&gt;</a:t>
            </a:r>
          </a:p>
          <a:p>
            <a:r>
              <a:rPr lang="en-US" altLang="zh-CN" sz="1600" dirty="0">
                <a:solidFill>
                  <a:schemeClr val="accent6">
                    <a:lumMod val="50000"/>
                  </a:schemeClr>
                </a:solidFill>
                <a:latin typeface="Microsoft YaHei" charset="0"/>
                <a:ea typeface="Microsoft YaHei" charset="0"/>
                <a:cs typeface="Microsoft YaHei" charset="0"/>
              </a:rPr>
              <a:t>&lt;script&gt;</a:t>
            </a:r>
          </a:p>
          <a:p>
            <a:r>
              <a:rPr lang="zh-CN" altLang="en-US" sz="1600" dirty="0">
                <a:solidFill>
                  <a:schemeClr val="accent6">
                    <a:lumMod val="50000"/>
                  </a:schemeClr>
                </a:solidFill>
                <a:latin typeface="Microsoft YaHei" charset="0"/>
                <a:ea typeface="Microsoft YaHei" charset="0"/>
                <a:cs typeface="Microsoft YaHei" charset="0"/>
              </a:rPr>
              <a:t> </a:t>
            </a:r>
            <a:r>
              <a:rPr lang="zh-CN" altLang="en-US" sz="1600" dirty="0" smtClean="0">
                <a:solidFill>
                  <a:schemeClr val="accent6">
                    <a:lumMod val="50000"/>
                  </a:schemeClr>
                </a:solidFill>
                <a:latin typeface="Microsoft YaHei" charset="0"/>
                <a:ea typeface="Microsoft YaHei" charset="0"/>
                <a:cs typeface="Microsoft YaHei" charset="0"/>
              </a:rPr>
              <a:t>   </a:t>
            </a:r>
            <a:r>
              <a:rPr lang="en-US" altLang="zh-CN" sz="1600" dirty="0" err="1" smtClean="0">
                <a:solidFill>
                  <a:schemeClr val="accent6">
                    <a:lumMod val="50000"/>
                  </a:schemeClr>
                </a:solidFill>
                <a:latin typeface="Microsoft YaHei" charset="0"/>
                <a:ea typeface="Microsoft YaHei" charset="0"/>
                <a:cs typeface="Microsoft YaHei" charset="0"/>
              </a:rPr>
              <a:t>var</a:t>
            </a:r>
            <a:r>
              <a:rPr lang="en-US" altLang="zh-CN" sz="1600" dirty="0" smtClean="0">
                <a:solidFill>
                  <a:schemeClr val="accent6">
                    <a:lumMod val="50000"/>
                  </a:schemeClr>
                </a:solidFill>
                <a:latin typeface="Microsoft YaHei" charset="0"/>
                <a:ea typeface="Microsoft YaHei" charset="0"/>
                <a:cs typeface="Microsoft YaHei" charset="0"/>
              </a:rPr>
              <a:t> </a:t>
            </a:r>
            <a:r>
              <a:rPr lang="en-US" altLang="zh-CN" sz="1600" dirty="0" err="1">
                <a:solidFill>
                  <a:schemeClr val="accent6">
                    <a:lumMod val="50000"/>
                  </a:schemeClr>
                </a:solidFill>
                <a:latin typeface="Microsoft YaHei" charset="0"/>
                <a:ea typeface="Microsoft YaHei" charset="0"/>
                <a:cs typeface="Microsoft YaHei" charset="0"/>
              </a:rPr>
              <a:t>oBox</a:t>
            </a:r>
            <a:r>
              <a:rPr lang="en-US" altLang="zh-CN" sz="1600" dirty="0">
                <a:solidFill>
                  <a:schemeClr val="accent6">
                    <a:lumMod val="50000"/>
                  </a:schemeClr>
                </a:solidFill>
                <a:latin typeface="Microsoft YaHei" charset="0"/>
                <a:ea typeface="Microsoft YaHei" charset="0"/>
                <a:cs typeface="Microsoft YaHei" charset="0"/>
              </a:rPr>
              <a:t> = </a:t>
            </a:r>
            <a:r>
              <a:rPr lang="en-US" altLang="zh-CN" sz="1600" dirty="0" err="1">
                <a:solidFill>
                  <a:schemeClr val="accent6">
                    <a:lumMod val="50000"/>
                  </a:schemeClr>
                </a:solidFill>
                <a:latin typeface="Microsoft YaHei" charset="0"/>
                <a:ea typeface="Microsoft YaHei" charset="0"/>
                <a:cs typeface="Microsoft YaHei" charset="0"/>
              </a:rPr>
              <a:t>document.getElementById</a:t>
            </a:r>
            <a:r>
              <a:rPr lang="en-US" altLang="zh-CN" sz="1600" dirty="0">
                <a:solidFill>
                  <a:schemeClr val="accent6">
                    <a:lumMod val="50000"/>
                  </a:schemeClr>
                </a:solidFill>
                <a:latin typeface="Microsoft YaHei" charset="0"/>
                <a:ea typeface="Microsoft YaHei" charset="0"/>
                <a:cs typeface="Microsoft YaHei" charset="0"/>
              </a:rPr>
              <a:t>("box");</a:t>
            </a:r>
          </a:p>
          <a:p>
            <a:r>
              <a:rPr lang="zh-CN" altLang="en-US" sz="1600" dirty="0">
                <a:solidFill>
                  <a:schemeClr val="accent6">
                    <a:lumMod val="50000"/>
                  </a:schemeClr>
                </a:solidFill>
                <a:latin typeface="Microsoft YaHei" charset="0"/>
                <a:ea typeface="Microsoft YaHei" charset="0"/>
                <a:cs typeface="Microsoft YaHei" charset="0"/>
              </a:rPr>
              <a:t> </a:t>
            </a:r>
            <a:r>
              <a:rPr lang="zh-CN" altLang="en-US" sz="1600" dirty="0" smtClean="0">
                <a:solidFill>
                  <a:schemeClr val="accent6">
                    <a:lumMod val="50000"/>
                  </a:schemeClr>
                </a:solidFill>
                <a:latin typeface="Microsoft YaHei" charset="0"/>
                <a:ea typeface="Microsoft YaHei" charset="0"/>
                <a:cs typeface="Microsoft YaHei" charset="0"/>
              </a:rPr>
              <a:t>   </a:t>
            </a:r>
            <a:r>
              <a:rPr lang="en-US" altLang="zh-CN" sz="1600" dirty="0" err="1" smtClean="0">
                <a:solidFill>
                  <a:schemeClr val="accent6">
                    <a:lumMod val="50000"/>
                  </a:schemeClr>
                </a:solidFill>
                <a:latin typeface="Microsoft YaHei" charset="0"/>
                <a:ea typeface="Microsoft YaHei" charset="0"/>
                <a:cs typeface="Microsoft YaHei" charset="0"/>
              </a:rPr>
              <a:t>var</a:t>
            </a:r>
            <a:r>
              <a:rPr lang="en-US" altLang="zh-CN" sz="1600" dirty="0" smtClean="0">
                <a:solidFill>
                  <a:schemeClr val="accent6">
                    <a:lumMod val="50000"/>
                  </a:schemeClr>
                </a:solidFill>
                <a:latin typeface="Microsoft YaHei" charset="0"/>
                <a:ea typeface="Microsoft YaHei" charset="0"/>
                <a:cs typeface="Microsoft YaHei" charset="0"/>
              </a:rPr>
              <a:t> </a:t>
            </a:r>
            <a:r>
              <a:rPr lang="en-US" altLang="zh-CN" sz="1600" dirty="0" err="1">
                <a:solidFill>
                  <a:schemeClr val="accent6">
                    <a:lumMod val="50000"/>
                  </a:schemeClr>
                </a:solidFill>
                <a:latin typeface="Microsoft YaHei" charset="0"/>
                <a:ea typeface="Microsoft YaHei" charset="0"/>
                <a:cs typeface="Microsoft YaHei" charset="0"/>
              </a:rPr>
              <a:t>boxInner</a:t>
            </a:r>
            <a:r>
              <a:rPr lang="en-US" altLang="zh-CN" sz="1600" dirty="0">
                <a:solidFill>
                  <a:schemeClr val="accent6">
                    <a:lumMod val="50000"/>
                  </a:schemeClr>
                </a:solidFill>
                <a:latin typeface="Microsoft YaHei" charset="0"/>
                <a:ea typeface="Microsoft YaHei" charset="0"/>
                <a:cs typeface="Microsoft YaHei" charset="0"/>
              </a:rPr>
              <a:t>= </a:t>
            </a:r>
            <a:r>
              <a:rPr lang="en-US" altLang="zh-CN" sz="1600" dirty="0" err="1" smtClean="0">
                <a:solidFill>
                  <a:schemeClr val="accent6">
                    <a:lumMod val="50000"/>
                  </a:schemeClr>
                </a:solidFill>
                <a:latin typeface="Microsoft YaHei" charset="0"/>
                <a:ea typeface="Microsoft YaHei" charset="0"/>
                <a:cs typeface="Microsoft YaHei" charset="0"/>
              </a:rPr>
              <a:t>oBox.innerHTML</a:t>
            </a:r>
            <a:r>
              <a:rPr lang="en-US" altLang="zh-CN" sz="1600" dirty="0" smtClean="0">
                <a:solidFill>
                  <a:schemeClr val="accent6">
                    <a:lumMod val="50000"/>
                  </a:schemeClr>
                </a:solidFill>
                <a:latin typeface="Microsoft YaHei" charset="0"/>
                <a:ea typeface="Microsoft YaHei" charset="0"/>
                <a:cs typeface="Microsoft YaHei" charset="0"/>
              </a:rPr>
              <a:t>;</a:t>
            </a:r>
            <a:endParaRPr lang="zh-CN" altLang="en-US" sz="1600" dirty="0" smtClean="0">
              <a:solidFill>
                <a:schemeClr val="accent6">
                  <a:lumMod val="50000"/>
                </a:schemeClr>
              </a:solidFill>
              <a:latin typeface="Microsoft YaHei" charset="0"/>
              <a:ea typeface="Microsoft YaHei" charset="0"/>
              <a:cs typeface="Microsoft YaHei" charset="0"/>
            </a:endParaRPr>
          </a:p>
          <a:p>
            <a:r>
              <a:rPr lang="zh-CN" altLang="en-US" sz="1600" dirty="0">
                <a:solidFill>
                  <a:schemeClr val="accent6">
                    <a:lumMod val="50000"/>
                  </a:schemeClr>
                </a:solidFill>
                <a:latin typeface="Microsoft YaHei" charset="0"/>
                <a:ea typeface="Microsoft YaHei" charset="0"/>
                <a:cs typeface="Microsoft YaHei" charset="0"/>
              </a:rPr>
              <a:t> </a:t>
            </a:r>
            <a:r>
              <a:rPr lang="zh-CN" altLang="en-US" sz="1600" dirty="0" smtClean="0">
                <a:solidFill>
                  <a:schemeClr val="accent6">
                    <a:lumMod val="50000"/>
                  </a:schemeClr>
                </a:solidFill>
                <a:latin typeface="Microsoft YaHei" charset="0"/>
                <a:ea typeface="Microsoft YaHei" charset="0"/>
                <a:cs typeface="Microsoft YaHei" charset="0"/>
              </a:rPr>
              <a:t>   </a:t>
            </a:r>
            <a:r>
              <a:rPr lang="en-US" altLang="zh-CN" sz="1600" dirty="0" smtClean="0">
                <a:solidFill>
                  <a:schemeClr val="accent6">
                    <a:lumMod val="50000"/>
                  </a:schemeClr>
                </a:solidFill>
                <a:latin typeface="Microsoft YaHei" charset="0"/>
                <a:ea typeface="Microsoft YaHei" charset="0"/>
                <a:cs typeface="Microsoft YaHei" charset="0"/>
              </a:rPr>
              <a:t>alert(</a:t>
            </a:r>
            <a:r>
              <a:rPr lang="en-US" altLang="zh-CN" sz="1600" dirty="0" err="1" smtClean="0">
                <a:solidFill>
                  <a:schemeClr val="accent6">
                    <a:lumMod val="50000"/>
                  </a:schemeClr>
                </a:solidFill>
                <a:latin typeface="Microsoft YaHei" charset="0"/>
                <a:ea typeface="Microsoft YaHei" charset="0"/>
                <a:cs typeface="Microsoft YaHei" charset="0"/>
              </a:rPr>
              <a:t>boxInner</a:t>
            </a:r>
            <a:r>
              <a:rPr lang="en-US" altLang="zh-CN" sz="1600" dirty="0">
                <a:solidFill>
                  <a:schemeClr val="accent6">
                    <a:lumMod val="50000"/>
                  </a:schemeClr>
                </a:solidFill>
                <a:latin typeface="Microsoft YaHei" charset="0"/>
                <a:ea typeface="Microsoft YaHei" charset="0"/>
                <a:cs typeface="Microsoft YaHei" charset="0"/>
              </a:rPr>
              <a:t>);</a:t>
            </a:r>
          </a:p>
          <a:p>
            <a:r>
              <a:rPr lang="en-US" altLang="zh-CN" sz="1600" dirty="0">
                <a:solidFill>
                  <a:schemeClr val="accent6">
                    <a:lumMod val="50000"/>
                  </a:schemeClr>
                </a:solidFill>
                <a:latin typeface="Microsoft YaHei" charset="0"/>
                <a:ea typeface="Microsoft YaHei" charset="0"/>
                <a:cs typeface="Microsoft YaHei" charset="0"/>
              </a:rPr>
              <a:t>&lt;/script&gt;</a:t>
            </a:r>
            <a:endParaRPr lang="mr-IN" altLang="zh-CN" sz="1600" dirty="0">
              <a:solidFill>
                <a:schemeClr val="accent6">
                  <a:lumMod val="50000"/>
                </a:schemeClr>
              </a:solidFill>
              <a:latin typeface="Microsoft YaHei" charset="0"/>
              <a:ea typeface="Microsoft YaHei" charset="0"/>
              <a:cs typeface="Microsoft YaHei" charset="0"/>
            </a:endParaRPr>
          </a:p>
        </p:txBody>
      </p:sp>
      <p:pic>
        <p:nvPicPr>
          <p:cNvPr id="4" name="图片 3"/>
          <p:cNvPicPr>
            <a:picLocks noChangeAspect="1"/>
          </p:cNvPicPr>
          <p:nvPr/>
        </p:nvPicPr>
        <p:blipFill>
          <a:blip r:embed="rId3"/>
          <a:stretch>
            <a:fillRect/>
          </a:stretch>
        </p:blipFill>
        <p:spPr>
          <a:xfrm>
            <a:off x="1150744" y="4332655"/>
            <a:ext cx="4543476" cy="1762318"/>
          </a:xfrm>
          <a:prstGeom prst="rect">
            <a:avLst/>
          </a:prstGeom>
        </p:spPr>
      </p:pic>
      <p:sp>
        <p:nvSpPr>
          <p:cNvPr id="19" name="文本框 18"/>
          <p:cNvSpPr txBox="1"/>
          <p:nvPr/>
        </p:nvSpPr>
        <p:spPr>
          <a:xfrm>
            <a:off x="1095325" y="3870994"/>
            <a:ext cx="1329280" cy="400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2000" b="0" i="0" u="none" strike="noStrike" cap="none" spc="0" normalizeH="0" baseline="0" dirty="0" smtClean="0">
                <a:ln>
                  <a:noFill/>
                </a:ln>
                <a:solidFill>
                  <a:srgbClr val="000000"/>
                </a:solidFill>
                <a:effectLst/>
                <a:uFillTx/>
                <a:latin typeface="Microsoft YaHei" charset="0"/>
                <a:ea typeface="Microsoft YaHei" charset="0"/>
                <a:cs typeface="Microsoft YaHei" charset="0"/>
                <a:sym typeface="Helvetica"/>
              </a:rPr>
              <a:t>代码效果</a:t>
            </a:r>
            <a:endParaRPr kumimoji="0" lang="zh-CN" altLang="en-US" sz="2000" b="0" i="0" u="none" strike="noStrike" cap="none" spc="0" normalizeH="0" baseline="0" dirty="0">
              <a:ln>
                <a:noFill/>
              </a:ln>
              <a:solidFill>
                <a:srgbClr val="000000"/>
              </a:solidFill>
              <a:effectLst/>
              <a:uFillTx/>
              <a:latin typeface="Microsoft YaHei" charset="0"/>
              <a:ea typeface="Microsoft YaHei" charset="0"/>
              <a:cs typeface="Microsoft YaHei" charset="0"/>
              <a:sym typeface="Helvetica"/>
            </a:endParaRPr>
          </a:p>
        </p:txBody>
      </p:sp>
    </p:spTree>
    <p:extLst>
      <p:ext uri="{BB962C8B-B14F-4D97-AF65-F5344CB8AC3E}">
        <p14:creationId xmlns:p14="http://schemas.microsoft.com/office/powerpoint/2010/main" val="1603949417"/>
      </p:ext>
    </p:extLst>
  </p:cSld>
  <p:clrMapOvr>
    <a:masterClrMapping/>
  </p:clrMapOvr>
  <p:transition spd="med"/>
  <p:timing>
    <p:tnLst>
      <p:par>
        <p:cTn id="1" dur="indefinite" restart="never" fill="hold"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0" name="为什么要使用盒模型："/>
          <p:cNvSpPr/>
          <p:nvPr/>
        </p:nvSpPr>
        <p:spPr>
          <a:xfrm>
            <a:off x="762576" y="1014730"/>
            <a:ext cx="2972926"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en-US" altLang="zh-CN" b="0" dirty="0" err="1" smtClean="0">
                <a:solidFill>
                  <a:srgbClr val="3A68A3"/>
                </a:solidFill>
                <a:latin typeface="Microsoft YaHei" charset="0"/>
                <a:ea typeface="Microsoft YaHei" charset="0"/>
                <a:cs typeface="Microsoft YaHei" charset="0"/>
              </a:rPr>
              <a:t>innerHTML</a:t>
            </a:r>
            <a:r>
              <a:rPr lang="zh-CN" altLang="en-US" b="0" dirty="0" smtClean="0">
                <a:solidFill>
                  <a:srgbClr val="3A68A3"/>
                </a:solidFill>
                <a:latin typeface="Microsoft YaHei" charset="0"/>
                <a:ea typeface="Microsoft YaHei" charset="0"/>
                <a:cs typeface="Microsoft YaHei" charset="0"/>
              </a:rPr>
              <a:t>实例二</a:t>
            </a:r>
            <a:endParaRPr lang="zh-CN" altLang="en-US" sz="2400" b="0" kern="0" dirty="0">
              <a:solidFill>
                <a:srgbClr val="3A68A3"/>
              </a:solidFill>
              <a:latin typeface="Microsoft YaHei" charset="0"/>
              <a:ea typeface="Microsoft YaHei" charset="0"/>
              <a:cs typeface="Microsoft YaHei" charset="0"/>
            </a:endParaRPr>
          </a:p>
        </p:txBody>
      </p:sp>
      <p:sp>
        <p:nvSpPr>
          <p:cNvPr id="9" name="文本框 6"/>
          <p:cNvSpPr/>
          <p:nvPr/>
        </p:nvSpPr>
        <p:spPr>
          <a:xfrm>
            <a:off x="652779" y="7543"/>
            <a:ext cx="2261192"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err="1" smtClean="0">
                <a:latin typeface="Microsoft YaHei" charset="0"/>
                <a:ea typeface="Microsoft YaHei" charset="0"/>
                <a:cs typeface="Microsoft YaHei" charset="0"/>
              </a:rPr>
              <a:t>innerHTML</a:t>
            </a:r>
            <a:endParaRPr sz="3200" b="0" dirty="0">
              <a:latin typeface="Microsoft YaHei" charset="0"/>
              <a:ea typeface="Microsoft YaHei" charset="0"/>
              <a:cs typeface="Microsoft YaHei" charset="0"/>
            </a:endParaRPr>
          </a:p>
        </p:txBody>
      </p:sp>
      <p:sp>
        <p:nvSpPr>
          <p:cNvPr id="18" name="矩形 17"/>
          <p:cNvSpPr/>
          <p:nvPr/>
        </p:nvSpPr>
        <p:spPr>
          <a:xfrm>
            <a:off x="554997" y="2573875"/>
            <a:ext cx="4918603" cy="1815882"/>
          </a:xfrm>
          <a:prstGeom prst="rect">
            <a:avLst/>
          </a:prstGeom>
          <a:ln>
            <a:solidFill>
              <a:schemeClr val="accent1">
                <a:lumMod val="75000"/>
              </a:schemeClr>
            </a:solidFill>
          </a:ln>
        </p:spPr>
        <p:style>
          <a:lnRef idx="2">
            <a:schemeClr val="accent4"/>
          </a:lnRef>
          <a:fillRef idx="1">
            <a:schemeClr val="lt1"/>
          </a:fillRef>
          <a:effectRef idx="0">
            <a:schemeClr val="accent4"/>
          </a:effectRef>
          <a:fontRef idx="minor">
            <a:schemeClr val="dk1"/>
          </a:fontRef>
        </p:style>
        <p:txBody>
          <a:bodyPr wrap="square">
            <a:spAutoFit/>
          </a:bodyPr>
          <a:lstStyle/>
          <a:p>
            <a:r>
              <a:rPr lang="en-US" altLang="zh-CN" sz="1600" dirty="0">
                <a:solidFill>
                  <a:schemeClr val="accent6">
                    <a:lumMod val="50000"/>
                  </a:schemeClr>
                </a:solidFill>
                <a:latin typeface="Microsoft YaHei" charset="0"/>
                <a:ea typeface="Microsoft YaHei" charset="0"/>
                <a:cs typeface="Microsoft YaHei" charset="0"/>
              </a:rPr>
              <a:t>&lt;div id="box"&gt;</a:t>
            </a:r>
          </a:p>
          <a:p>
            <a:r>
              <a:rPr lang="zh-CN" altLang="en-US" sz="1600" dirty="0">
                <a:solidFill>
                  <a:schemeClr val="accent6">
                    <a:lumMod val="50000"/>
                  </a:schemeClr>
                </a:solidFill>
                <a:latin typeface="Microsoft YaHei" charset="0"/>
                <a:ea typeface="Microsoft YaHei" charset="0"/>
                <a:cs typeface="Microsoft YaHei" charset="0"/>
              </a:rPr>
              <a:t> </a:t>
            </a:r>
            <a:r>
              <a:rPr lang="zh-CN" altLang="en-US" sz="1600" dirty="0" smtClean="0">
                <a:solidFill>
                  <a:schemeClr val="accent6">
                    <a:lumMod val="50000"/>
                  </a:schemeClr>
                </a:solidFill>
                <a:latin typeface="Microsoft YaHei" charset="0"/>
                <a:ea typeface="Microsoft YaHei" charset="0"/>
                <a:cs typeface="Microsoft YaHei" charset="0"/>
              </a:rPr>
              <a:t>    </a:t>
            </a:r>
            <a:r>
              <a:rPr lang="en-US" altLang="zh-CN" sz="1600" dirty="0" smtClean="0">
                <a:solidFill>
                  <a:schemeClr val="accent6">
                    <a:lumMod val="50000"/>
                  </a:schemeClr>
                </a:solidFill>
                <a:latin typeface="Microsoft YaHei" charset="0"/>
                <a:ea typeface="Microsoft YaHei" charset="0"/>
                <a:cs typeface="Microsoft YaHei" charset="0"/>
              </a:rPr>
              <a:t>&lt;</a:t>
            </a:r>
            <a:r>
              <a:rPr lang="en-US" altLang="zh-CN" sz="1600" dirty="0">
                <a:solidFill>
                  <a:schemeClr val="accent6">
                    <a:lumMod val="50000"/>
                  </a:schemeClr>
                </a:solidFill>
                <a:latin typeface="Microsoft YaHei" charset="0"/>
                <a:ea typeface="Microsoft YaHei" charset="0"/>
                <a:cs typeface="Microsoft YaHei" charset="0"/>
              </a:rPr>
              <a:t>h1&gt;hello world&lt;/h1&gt;</a:t>
            </a:r>
          </a:p>
          <a:p>
            <a:r>
              <a:rPr lang="mr-IN" altLang="zh-CN" sz="1600" dirty="0">
                <a:solidFill>
                  <a:schemeClr val="accent6">
                    <a:lumMod val="50000"/>
                  </a:schemeClr>
                </a:solidFill>
                <a:latin typeface="Microsoft YaHei" charset="0"/>
                <a:ea typeface="Microsoft YaHei" charset="0"/>
                <a:cs typeface="Microsoft YaHei" charset="0"/>
              </a:rPr>
              <a:t>&lt;/</a:t>
            </a:r>
            <a:r>
              <a:rPr lang="mr-IN" altLang="zh-CN" sz="1600" dirty="0" err="1">
                <a:solidFill>
                  <a:schemeClr val="accent6">
                    <a:lumMod val="50000"/>
                  </a:schemeClr>
                </a:solidFill>
                <a:latin typeface="Microsoft YaHei" charset="0"/>
                <a:ea typeface="Microsoft YaHei" charset="0"/>
                <a:cs typeface="Microsoft YaHei" charset="0"/>
              </a:rPr>
              <a:t>div</a:t>
            </a:r>
            <a:r>
              <a:rPr lang="mr-IN" altLang="zh-CN" sz="1600" dirty="0">
                <a:solidFill>
                  <a:schemeClr val="accent6">
                    <a:lumMod val="50000"/>
                  </a:schemeClr>
                </a:solidFill>
                <a:latin typeface="Microsoft YaHei" charset="0"/>
                <a:ea typeface="Microsoft YaHei" charset="0"/>
                <a:cs typeface="Microsoft YaHei" charset="0"/>
              </a:rPr>
              <a:t>&gt;</a:t>
            </a:r>
          </a:p>
          <a:p>
            <a:r>
              <a:rPr lang="en-US" altLang="zh-CN" sz="1600" dirty="0">
                <a:solidFill>
                  <a:schemeClr val="accent6">
                    <a:lumMod val="50000"/>
                  </a:schemeClr>
                </a:solidFill>
                <a:latin typeface="Microsoft YaHei" charset="0"/>
                <a:ea typeface="Microsoft YaHei" charset="0"/>
                <a:cs typeface="Microsoft YaHei" charset="0"/>
              </a:rPr>
              <a:t>&lt;</a:t>
            </a:r>
            <a:r>
              <a:rPr lang="en-US" altLang="zh-CN" sz="1600" dirty="0" smtClean="0">
                <a:solidFill>
                  <a:schemeClr val="accent6">
                    <a:lumMod val="50000"/>
                  </a:schemeClr>
                </a:solidFill>
                <a:latin typeface="Microsoft YaHei" charset="0"/>
                <a:ea typeface="Microsoft YaHei" charset="0"/>
                <a:cs typeface="Microsoft YaHei" charset="0"/>
              </a:rPr>
              <a:t>script&gt;</a:t>
            </a:r>
            <a:endParaRPr lang="zh-CN" altLang="en-US" sz="1600" dirty="0" smtClean="0">
              <a:solidFill>
                <a:schemeClr val="accent6">
                  <a:lumMod val="50000"/>
                </a:schemeClr>
              </a:solidFill>
              <a:latin typeface="Microsoft YaHei" charset="0"/>
              <a:ea typeface="Microsoft YaHei" charset="0"/>
              <a:cs typeface="Microsoft YaHei" charset="0"/>
            </a:endParaRPr>
          </a:p>
          <a:p>
            <a:r>
              <a:rPr lang="zh-CN" altLang="en-US" sz="1600" dirty="0">
                <a:solidFill>
                  <a:schemeClr val="accent6">
                    <a:lumMod val="50000"/>
                  </a:schemeClr>
                </a:solidFill>
                <a:latin typeface="Microsoft YaHei" charset="0"/>
                <a:ea typeface="Microsoft YaHei" charset="0"/>
                <a:cs typeface="Microsoft YaHei" charset="0"/>
              </a:rPr>
              <a:t> </a:t>
            </a:r>
            <a:r>
              <a:rPr lang="zh-CN" altLang="en-US" sz="1600" dirty="0" smtClean="0">
                <a:solidFill>
                  <a:schemeClr val="accent6">
                    <a:lumMod val="50000"/>
                  </a:schemeClr>
                </a:solidFill>
                <a:latin typeface="Microsoft YaHei" charset="0"/>
                <a:ea typeface="Microsoft YaHei" charset="0"/>
                <a:cs typeface="Microsoft YaHei" charset="0"/>
              </a:rPr>
              <a:t>   </a:t>
            </a:r>
            <a:r>
              <a:rPr lang="en-US" altLang="zh-CN" sz="1600" dirty="0" err="1" smtClean="0">
                <a:solidFill>
                  <a:schemeClr val="accent6">
                    <a:lumMod val="50000"/>
                  </a:schemeClr>
                </a:solidFill>
                <a:latin typeface="Microsoft YaHei" charset="0"/>
                <a:ea typeface="Microsoft YaHei" charset="0"/>
                <a:cs typeface="Microsoft YaHei" charset="0"/>
              </a:rPr>
              <a:t>var</a:t>
            </a:r>
            <a:r>
              <a:rPr lang="en-US" altLang="zh-CN" sz="1600" dirty="0" smtClean="0">
                <a:solidFill>
                  <a:schemeClr val="accent6">
                    <a:lumMod val="50000"/>
                  </a:schemeClr>
                </a:solidFill>
                <a:latin typeface="Microsoft YaHei" charset="0"/>
                <a:ea typeface="Microsoft YaHei" charset="0"/>
                <a:cs typeface="Microsoft YaHei" charset="0"/>
              </a:rPr>
              <a:t> </a:t>
            </a:r>
            <a:r>
              <a:rPr lang="en-US" altLang="zh-CN" sz="1600" dirty="0" err="1">
                <a:solidFill>
                  <a:schemeClr val="accent6">
                    <a:lumMod val="50000"/>
                  </a:schemeClr>
                </a:solidFill>
                <a:latin typeface="Microsoft YaHei" charset="0"/>
                <a:ea typeface="Microsoft YaHei" charset="0"/>
                <a:cs typeface="Microsoft YaHei" charset="0"/>
              </a:rPr>
              <a:t>oBox</a:t>
            </a:r>
            <a:r>
              <a:rPr lang="en-US" altLang="zh-CN" sz="1600" dirty="0">
                <a:solidFill>
                  <a:schemeClr val="accent6">
                    <a:lumMod val="50000"/>
                  </a:schemeClr>
                </a:solidFill>
                <a:latin typeface="Microsoft YaHei" charset="0"/>
                <a:ea typeface="Microsoft YaHei" charset="0"/>
                <a:cs typeface="Microsoft YaHei" charset="0"/>
              </a:rPr>
              <a:t> = </a:t>
            </a:r>
            <a:r>
              <a:rPr lang="en-US" altLang="zh-CN" sz="1600" dirty="0" err="1">
                <a:solidFill>
                  <a:schemeClr val="accent6">
                    <a:lumMod val="50000"/>
                  </a:schemeClr>
                </a:solidFill>
                <a:latin typeface="Microsoft YaHei" charset="0"/>
                <a:ea typeface="Microsoft YaHei" charset="0"/>
                <a:cs typeface="Microsoft YaHei" charset="0"/>
              </a:rPr>
              <a:t>document.getElementById</a:t>
            </a:r>
            <a:r>
              <a:rPr lang="en-US" altLang="zh-CN" sz="1600" dirty="0">
                <a:solidFill>
                  <a:schemeClr val="accent6">
                    <a:lumMod val="50000"/>
                  </a:schemeClr>
                </a:solidFill>
                <a:latin typeface="Microsoft YaHei" charset="0"/>
                <a:ea typeface="Microsoft YaHei" charset="0"/>
                <a:cs typeface="Microsoft YaHei" charset="0"/>
              </a:rPr>
              <a:t>("box");</a:t>
            </a:r>
          </a:p>
          <a:p>
            <a:r>
              <a:rPr lang="zh-CN" altLang="en-US" sz="1600" dirty="0">
                <a:solidFill>
                  <a:schemeClr val="accent6">
                    <a:lumMod val="50000"/>
                  </a:schemeClr>
                </a:solidFill>
                <a:latin typeface="Microsoft YaHei" charset="0"/>
                <a:ea typeface="Microsoft YaHei" charset="0"/>
                <a:cs typeface="Microsoft YaHei" charset="0"/>
              </a:rPr>
              <a:t> </a:t>
            </a:r>
            <a:r>
              <a:rPr lang="zh-CN" altLang="en-US" sz="1600" dirty="0" smtClean="0">
                <a:solidFill>
                  <a:schemeClr val="accent6">
                    <a:lumMod val="50000"/>
                  </a:schemeClr>
                </a:solidFill>
                <a:latin typeface="Microsoft YaHei" charset="0"/>
                <a:ea typeface="Microsoft YaHei" charset="0"/>
                <a:cs typeface="Microsoft YaHei" charset="0"/>
              </a:rPr>
              <a:t>   </a:t>
            </a:r>
            <a:r>
              <a:rPr lang="en-US" altLang="zh-CN" sz="1600" dirty="0" err="1" smtClean="0">
                <a:solidFill>
                  <a:schemeClr val="accent6">
                    <a:lumMod val="50000"/>
                  </a:schemeClr>
                </a:solidFill>
                <a:latin typeface="Microsoft YaHei" charset="0"/>
                <a:ea typeface="Microsoft YaHei" charset="0"/>
                <a:cs typeface="Microsoft YaHei" charset="0"/>
              </a:rPr>
              <a:t>oBox.innerHTML</a:t>
            </a:r>
            <a:r>
              <a:rPr lang="en-US" altLang="zh-CN" sz="1600" dirty="0" smtClean="0">
                <a:solidFill>
                  <a:schemeClr val="accent6">
                    <a:lumMod val="50000"/>
                  </a:schemeClr>
                </a:solidFill>
                <a:latin typeface="Microsoft YaHei" charset="0"/>
                <a:ea typeface="Microsoft YaHei" charset="0"/>
                <a:cs typeface="Microsoft YaHei" charset="0"/>
              </a:rPr>
              <a:t> </a:t>
            </a:r>
            <a:r>
              <a:rPr lang="en-US" altLang="zh-CN" sz="1600" dirty="0">
                <a:solidFill>
                  <a:schemeClr val="accent6">
                    <a:lumMod val="50000"/>
                  </a:schemeClr>
                </a:solidFill>
                <a:latin typeface="Microsoft YaHei" charset="0"/>
                <a:ea typeface="Microsoft YaHei" charset="0"/>
                <a:cs typeface="Microsoft YaHei" charset="0"/>
              </a:rPr>
              <a:t>= "&lt;h1&gt;Hello!&lt;/h1&gt;";</a:t>
            </a:r>
          </a:p>
          <a:p>
            <a:r>
              <a:rPr lang="en-US" altLang="zh-CN" sz="1600" dirty="0">
                <a:solidFill>
                  <a:schemeClr val="accent6">
                    <a:lumMod val="50000"/>
                  </a:schemeClr>
                </a:solidFill>
                <a:latin typeface="Microsoft YaHei" charset="0"/>
                <a:ea typeface="Microsoft YaHei" charset="0"/>
                <a:cs typeface="Microsoft YaHei" charset="0"/>
              </a:rPr>
              <a:t>&lt;/script&gt;</a:t>
            </a:r>
            <a:endParaRPr lang="mr-IN" altLang="zh-CN" sz="1600" dirty="0">
              <a:solidFill>
                <a:schemeClr val="accent6">
                  <a:lumMod val="50000"/>
                </a:schemeClr>
              </a:solidFill>
              <a:latin typeface="Microsoft YaHei" charset="0"/>
              <a:ea typeface="Microsoft YaHei" charset="0"/>
              <a:cs typeface="Microsoft YaHei" charset="0"/>
            </a:endParaRPr>
          </a:p>
        </p:txBody>
      </p:sp>
      <p:sp>
        <p:nvSpPr>
          <p:cNvPr id="19" name="文本框 18"/>
          <p:cNvSpPr txBox="1"/>
          <p:nvPr/>
        </p:nvSpPr>
        <p:spPr>
          <a:xfrm>
            <a:off x="5874386" y="1656023"/>
            <a:ext cx="1329280" cy="400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2000" b="0" i="0" u="none" strike="noStrike" cap="none" spc="0" normalizeH="0" baseline="0" dirty="0" smtClean="0">
                <a:ln>
                  <a:noFill/>
                </a:ln>
                <a:solidFill>
                  <a:srgbClr val="000000"/>
                </a:solidFill>
                <a:effectLst/>
                <a:uFillTx/>
                <a:latin typeface="Microsoft YaHei" charset="0"/>
                <a:ea typeface="Microsoft YaHei" charset="0"/>
                <a:cs typeface="Microsoft YaHei" charset="0"/>
                <a:sym typeface="Helvetica"/>
              </a:rPr>
              <a:t>代码效果</a:t>
            </a:r>
            <a:endParaRPr kumimoji="0" lang="zh-CN" altLang="en-US" sz="2000" b="0" i="0" u="none" strike="noStrike" cap="none" spc="0" normalizeH="0" baseline="0" dirty="0">
              <a:ln>
                <a:noFill/>
              </a:ln>
              <a:solidFill>
                <a:srgbClr val="000000"/>
              </a:solidFill>
              <a:effectLst/>
              <a:uFillTx/>
              <a:latin typeface="Microsoft YaHei" charset="0"/>
              <a:ea typeface="Microsoft YaHei" charset="0"/>
              <a:cs typeface="Microsoft YaHei" charset="0"/>
              <a:sym typeface="Helvetica"/>
            </a:endParaRPr>
          </a:p>
        </p:txBody>
      </p:sp>
      <p:pic>
        <p:nvPicPr>
          <p:cNvPr id="2" name="图片 1"/>
          <p:cNvPicPr>
            <a:picLocks noChangeAspect="1"/>
          </p:cNvPicPr>
          <p:nvPr/>
        </p:nvPicPr>
        <p:blipFill>
          <a:blip r:embed="rId3"/>
          <a:stretch>
            <a:fillRect/>
          </a:stretch>
        </p:blipFill>
        <p:spPr>
          <a:xfrm>
            <a:off x="5874386" y="2144382"/>
            <a:ext cx="3441700" cy="2501900"/>
          </a:xfrm>
          <a:prstGeom prst="rect">
            <a:avLst/>
          </a:prstGeom>
          <a:ln>
            <a:solidFill>
              <a:schemeClr val="tx1"/>
            </a:solidFill>
          </a:ln>
        </p:spPr>
      </p:pic>
    </p:spTree>
    <p:extLst>
      <p:ext uri="{BB962C8B-B14F-4D97-AF65-F5344CB8AC3E}">
        <p14:creationId xmlns:p14="http://schemas.microsoft.com/office/powerpoint/2010/main" val="1332116052"/>
      </p:ext>
    </p:extLst>
  </p:cSld>
  <p:clrMapOvr>
    <a:masterClrMapping/>
  </p:clrMapOvr>
  <p:transition spd="med"/>
  <p:timing>
    <p:tnLst>
      <p:par>
        <p:cTn id="1" dur="indefinite" restart="never" fill="hold"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0" name="为什么要使用盒模型："/>
          <p:cNvSpPr/>
          <p:nvPr/>
        </p:nvSpPr>
        <p:spPr>
          <a:xfrm>
            <a:off x="762576" y="1014730"/>
            <a:ext cx="2681179"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en-US" altLang="zh-CN" b="0" dirty="0" err="1" smtClean="0">
                <a:solidFill>
                  <a:srgbClr val="3A68A3"/>
                </a:solidFill>
                <a:latin typeface="Microsoft YaHei" charset="0"/>
                <a:ea typeface="Microsoft YaHei" charset="0"/>
                <a:cs typeface="Microsoft YaHei" charset="0"/>
              </a:rPr>
              <a:t>innerHTML</a:t>
            </a:r>
            <a:r>
              <a:rPr lang="zh-CN" altLang="en-US" b="0" dirty="0" smtClean="0">
                <a:solidFill>
                  <a:srgbClr val="3A68A3"/>
                </a:solidFill>
                <a:latin typeface="Microsoft YaHei" charset="0"/>
                <a:ea typeface="Microsoft YaHei" charset="0"/>
                <a:cs typeface="Microsoft YaHei" charset="0"/>
              </a:rPr>
              <a:t>小结</a:t>
            </a:r>
            <a:endParaRPr lang="zh-CN" altLang="en-US" sz="2400" b="0" kern="0" dirty="0">
              <a:solidFill>
                <a:srgbClr val="3A68A3"/>
              </a:solidFill>
              <a:latin typeface="Microsoft YaHei" charset="0"/>
              <a:ea typeface="Microsoft YaHei" charset="0"/>
              <a:cs typeface="Microsoft YaHei" charset="0"/>
            </a:endParaRPr>
          </a:p>
        </p:txBody>
      </p:sp>
      <p:sp>
        <p:nvSpPr>
          <p:cNvPr id="2" name="文本框 1"/>
          <p:cNvSpPr txBox="1"/>
          <p:nvPr/>
        </p:nvSpPr>
        <p:spPr>
          <a:xfrm>
            <a:off x="305378" y="1635983"/>
            <a:ext cx="9143422" cy="378564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342900" indent="-342900">
              <a:lnSpc>
                <a:spcPct val="200000"/>
              </a:lnSpc>
              <a:buFont typeface="Wingdings" charset="2"/>
              <a:buChar char="l"/>
            </a:pPr>
            <a:r>
              <a:rPr lang="zh-CN" altLang="en-US" sz="2000" dirty="0">
                <a:latin typeface="Microsoft YaHei" charset="0"/>
                <a:ea typeface="Microsoft YaHei" charset="0"/>
                <a:cs typeface="Microsoft YaHei" charset="0"/>
              </a:rPr>
              <a:t>除了</a:t>
            </a:r>
            <a:r>
              <a:rPr lang="en-US" altLang="zh-CN" sz="2000" dirty="0" err="1">
                <a:latin typeface="Microsoft YaHei" charset="0"/>
                <a:ea typeface="Microsoft YaHei" charset="0"/>
                <a:cs typeface="Microsoft YaHei" charset="0"/>
              </a:rPr>
              <a:t>innerHTML</a:t>
            </a:r>
            <a:r>
              <a:rPr lang="zh-CN" altLang="en-US" sz="2000" dirty="0">
                <a:latin typeface="Microsoft YaHei" charset="0"/>
                <a:ea typeface="Microsoft YaHei" charset="0"/>
                <a:cs typeface="Microsoft YaHei" charset="0"/>
              </a:rPr>
              <a:t>属性以外，</a:t>
            </a:r>
            <a:r>
              <a:rPr lang="en-US" altLang="zh-CN" sz="2000" dirty="0">
                <a:latin typeface="Microsoft YaHei" charset="0"/>
                <a:ea typeface="Microsoft YaHei" charset="0"/>
                <a:cs typeface="Microsoft YaHei" charset="0"/>
              </a:rPr>
              <a:t>JavaScript</a:t>
            </a:r>
            <a:r>
              <a:rPr lang="zh-CN" altLang="en-US" sz="2000" dirty="0">
                <a:latin typeface="Microsoft YaHei" charset="0"/>
                <a:ea typeface="Microsoft YaHei" charset="0"/>
                <a:cs typeface="Microsoft YaHei" charset="0"/>
              </a:rPr>
              <a:t>还为我们提供了一个</a:t>
            </a:r>
            <a:r>
              <a:rPr lang="en-US" altLang="zh-CN" sz="2000" dirty="0" err="1">
                <a:latin typeface="Microsoft YaHei" charset="0"/>
                <a:ea typeface="Microsoft YaHei" charset="0"/>
                <a:cs typeface="Microsoft YaHei" charset="0"/>
              </a:rPr>
              <a:t>innerText</a:t>
            </a:r>
            <a:r>
              <a:rPr lang="zh-CN" altLang="en-US" sz="2000" dirty="0">
                <a:latin typeface="Microsoft YaHei" charset="0"/>
                <a:ea typeface="Microsoft YaHei" charset="0"/>
                <a:cs typeface="Microsoft YaHei" charset="0"/>
              </a:rPr>
              <a:t>属性。</a:t>
            </a:r>
          </a:p>
          <a:p>
            <a:pPr marL="342900" indent="-342900">
              <a:lnSpc>
                <a:spcPct val="200000"/>
              </a:lnSpc>
              <a:buFont typeface="Wingdings" charset="2"/>
              <a:buChar char="l"/>
            </a:pPr>
            <a:r>
              <a:rPr lang="en-US" altLang="zh-CN" sz="2000" dirty="0" err="1">
                <a:latin typeface="Microsoft YaHei" charset="0"/>
                <a:ea typeface="Microsoft YaHei" charset="0"/>
                <a:cs typeface="Microsoft YaHei" charset="0"/>
              </a:rPr>
              <a:t>innerText</a:t>
            </a:r>
            <a:r>
              <a:rPr lang="zh-CN" altLang="en-US" sz="2000" dirty="0">
                <a:latin typeface="Microsoft YaHei" charset="0"/>
                <a:ea typeface="Microsoft YaHei" charset="0"/>
                <a:cs typeface="Microsoft YaHei" charset="0"/>
              </a:rPr>
              <a:t>属性可以设置或返回元素的开始标签和结束标签之间的文本内容。</a:t>
            </a:r>
          </a:p>
          <a:p>
            <a:pPr marL="342900" indent="-342900">
              <a:lnSpc>
                <a:spcPct val="200000"/>
              </a:lnSpc>
              <a:buFont typeface="Wingdings" charset="2"/>
              <a:buChar char="l"/>
            </a:pPr>
            <a:r>
              <a:rPr lang="zh-CN" altLang="en-US" sz="2000" dirty="0">
                <a:latin typeface="Microsoft YaHei" charset="0"/>
                <a:ea typeface="Microsoft YaHei" charset="0"/>
                <a:cs typeface="Microsoft YaHei" charset="0"/>
              </a:rPr>
              <a:t>设置</a:t>
            </a:r>
            <a:r>
              <a:rPr lang="en-US" altLang="zh-CN" sz="2000" dirty="0" err="1">
                <a:latin typeface="Microsoft YaHei" charset="0"/>
                <a:ea typeface="Microsoft YaHei" charset="0"/>
                <a:cs typeface="Microsoft YaHei" charset="0"/>
              </a:rPr>
              <a:t>innerText</a:t>
            </a:r>
            <a:r>
              <a:rPr lang="zh-CN" altLang="en-US" sz="2000" dirty="0">
                <a:latin typeface="Microsoft YaHei" charset="0"/>
                <a:ea typeface="Microsoft YaHei" charset="0"/>
                <a:cs typeface="Microsoft YaHei" charset="0"/>
              </a:rPr>
              <a:t>属性时，设置的内容中含有</a:t>
            </a:r>
            <a:r>
              <a:rPr lang="en-US" altLang="zh-CN" sz="2000" dirty="0">
                <a:latin typeface="Microsoft YaHei" charset="0"/>
                <a:ea typeface="Microsoft YaHei" charset="0"/>
                <a:cs typeface="Microsoft YaHei" charset="0"/>
              </a:rPr>
              <a:t>html</a:t>
            </a:r>
            <a:r>
              <a:rPr lang="zh-CN" altLang="en-US" sz="2000" dirty="0">
                <a:latin typeface="Microsoft YaHei" charset="0"/>
                <a:ea typeface="Microsoft YaHei" charset="0"/>
                <a:cs typeface="Microsoft YaHei" charset="0"/>
              </a:rPr>
              <a:t>标签时会将标签转换为转义代码将标签直接页面上显示出来。</a:t>
            </a:r>
          </a:p>
          <a:p>
            <a:pPr marL="342900" indent="-342900">
              <a:lnSpc>
                <a:spcPct val="200000"/>
              </a:lnSpc>
              <a:buFont typeface="Wingdings" charset="2"/>
              <a:buChar char="l"/>
            </a:pPr>
            <a:r>
              <a:rPr lang="zh-CN" altLang="en-US" sz="2000" dirty="0">
                <a:latin typeface="Microsoft YaHei" charset="0"/>
                <a:ea typeface="Microsoft YaHei" charset="0"/>
                <a:cs typeface="Microsoft YaHei" charset="0"/>
              </a:rPr>
              <a:t>获取</a:t>
            </a:r>
            <a:r>
              <a:rPr lang="en-US" altLang="zh-CN" sz="2000" dirty="0" err="1">
                <a:latin typeface="Microsoft YaHei" charset="0"/>
                <a:ea typeface="Microsoft YaHei" charset="0"/>
                <a:cs typeface="Microsoft YaHei" charset="0"/>
              </a:rPr>
              <a:t>innerText</a:t>
            </a:r>
            <a:r>
              <a:rPr lang="zh-CN" altLang="en-US" sz="2000" dirty="0">
                <a:latin typeface="Microsoft YaHei" charset="0"/>
                <a:ea typeface="Microsoft YaHei" charset="0"/>
                <a:cs typeface="Microsoft YaHei" charset="0"/>
              </a:rPr>
              <a:t>属性时，如果开始标签和结束标签之间含有</a:t>
            </a:r>
            <a:r>
              <a:rPr lang="en-US" altLang="zh-CN" sz="2000" dirty="0">
                <a:latin typeface="Microsoft YaHei" charset="0"/>
                <a:ea typeface="Microsoft YaHei" charset="0"/>
                <a:cs typeface="Microsoft YaHei" charset="0"/>
              </a:rPr>
              <a:t>html</a:t>
            </a:r>
            <a:r>
              <a:rPr lang="zh-CN" altLang="en-US" sz="2000" dirty="0">
                <a:latin typeface="Microsoft YaHei" charset="0"/>
                <a:ea typeface="Microsoft YaHei" charset="0"/>
                <a:cs typeface="Microsoft YaHei" charset="0"/>
              </a:rPr>
              <a:t>标签时，会将</a:t>
            </a:r>
            <a:r>
              <a:rPr lang="en-US" altLang="zh-CN" sz="2000" dirty="0">
                <a:latin typeface="Microsoft YaHei" charset="0"/>
                <a:ea typeface="Microsoft YaHei" charset="0"/>
                <a:cs typeface="Microsoft YaHei" charset="0"/>
              </a:rPr>
              <a:t>html</a:t>
            </a:r>
            <a:r>
              <a:rPr lang="zh-CN" altLang="en-US" sz="2000" dirty="0">
                <a:latin typeface="Microsoft YaHei" charset="0"/>
                <a:ea typeface="Microsoft YaHei" charset="0"/>
                <a:cs typeface="Microsoft YaHei" charset="0"/>
              </a:rPr>
              <a:t>标签清除，只能获取纯文本内容。</a:t>
            </a:r>
            <a:endParaRPr kumimoji="0" lang="zh-CN" altLang="en-US" sz="2000" b="1" i="0" u="none" strike="noStrike" cap="none" spc="0" normalizeH="0" baseline="0" dirty="0">
              <a:ln>
                <a:noFill/>
              </a:ln>
              <a:solidFill>
                <a:schemeClr val="accent1">
                  <a:lumMod val="75000"/>
                </a:schemeClr>
              </a:solidFill>
              <a:effectLst/>
              <a:uFillTx/>
              <a:latin typeface="Microsoft YaHei" charset="0"/>
              <a:ea typeface="Microsoft YaHei" charset="0"/>
              <a:cs typeface="Microsoft YaHei" charset="0"/>
              <a:sym typeface="Helvetica"/>
            </a:endParaRPr>
          </a:p>
        </p:txBody>
      </p:sp>
      <p:sp>
        <p:nvSpPr>
          <p:cNvPr id="5" name="文本框 6"/>
          <p:cNvSpPr/>
          <p:nvPr/>
        </p:nvSpPr>
        <p:spPr>
          <a:xfrm>
            <a:off x="652779" y="7543"/>
            <a:ext cx="2261192"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err="1" smtClean="0">
                <a:latin typeface="Microsoft YaHei" charset="0"/>
                <a:ea typeface="Microsoft YaHei" charset="0"/>
                <a:cs typeface="Microsoft YaHei" charset="0"/>
              </a:rPr>
              <a:t>innerHTML</a:t>
            </a:r>
            <a:endParaRPr sz="3200" b="0" dirty="0">
              <a:latin typeface="Microsoft YaHei" charset="0"/>
              <a:ea typeface="Microsoft YaHei" charset="0"/>
              <a:cs typeface="Microsoft YaHei" charset="0"/>
            </a:endParaRPr>
          </a:p>
        </p:txBody>
      </p:sp>
    </p:spTree>
    <p:extLst>
      <p:ext uri="{BB962C8B-B14F-4D97-AF65-F5344CB8AC3E}">
        <p14:creationId xmlns:p14="http://schemas.microsoft.com/office/powerpoint/2010/main" val="1598981497"/>
      </p:ext>
    </p:extLst>
  </p:cSld>
  <p:clrMapOvr>
    <a:masterClrMapping/>
  </p:clrMapOvr>
  <p:transition spd="med"/>
  <p:timing>
    <p:tnLst>
      <p:par>
        <p:cTn id="1" dur="indefinite" restart="never" fill="hold"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pic>
        <p:nvPicPr>
          <p:cNvPr id="382" name="屏幕快照 2016-12-07 下午5.png" descr="屏幕快照 2016-12-07 下午5.png"/>
          <p:cNvPicPr>
            <a:picLocks noChangeAspect="1"/>
          </p:cNvPicPr>
          <p:nvPr/>
        </p:nvPicPr>
        <p:blipFill>
          <a:blip r:embed="rId3">
            <a:extLst/>
          </a:blip>
          <a:stretch>
            <a:fillRect/>
          </a:stretch>
        </p:blipFill>
        <p:spPr>
          <a:xfrm>
            <a:off x="1765300" y="4940300"/>
            <a:ext cx="5499100" cy="673100"/>
          </a:xfrm>
          <a:prstGeom prst="rect">
            <a:avLst/>
          </a:prstGeom>
          <a:ln w="12700">
            <a:miter lim="400000"/>
          </a:ln>
        </p:spPr>
      </p:pic>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1" name="文本框 6"/>
          <p:cNvSpPr/>
          <p:nvPr/>
        </p:nvSpPr>
        <p:spPr>
          <a:xfrm>
            <a:off x="652779" y="7543"/>
            <a:ext cx="3171698"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err="1" smtClean="0">
                <a:latin typeface="Microsoft YaHei" charset="0"/>
                <a:ea typeface="Microsoft YaHei" charset="0"/>
                <a:cs typeface="Microsoft YaHei" charset="0"/>
              </a:rPr>
              <a:t>document.write</a:t>
            </a:r>
            <a:endParaRPr sz="3200" b="0" dirty="0">
              <a:latin typeface="Microsoft YaHei" charset="0"/>
              <a:ea typeface="Microsoft YaHei" charset="0"/>
              <a:cs typeface="Microsoft YaHei" charset="0"/>
            </a:endParaRPr>
          </a:p>
        </p:txBody>
      </p:sp>
      <p:sp>
        <p:nvSpPr>
          <p:cNvPr id="5" name="文本框 4"/>
          <p:cNvSpPr txBox="1"/>
          <p:nvPr/>
        </p:nvSpPr>
        <p:spPr>
          <a:xfrm>
            <a:off x="0" y="2678939"/>
            <a:ext cx="9601200" cy="13234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lang="en-US" altLang="zh-CN" sz="8000" dirty="0" err="1" smtClean="0">
                <a:solidFill>
                  <a:srgbClr val="3A68A3"/>
                </a:solidFill>
                <a:latin typeface="Microsoft YaHei" charset="0"/>
                <a:ea typeface="Microsoft YaHei" charset="0"/>
                <a:cs typeface="Microsoft YaHei" charset="0"/>
                <a:sym typeface="Helvetica"/>
              </a:rPr>
              <a:t>document.write</a:t>
            </a:r>
            <a:endParaRPr lang="zh-CN" altLang="en-US" sz="8000" dirty="0">
              <a:solidFill>
                <a:srgbClr val="24599B"/>
              </a:solidFill>
              <a:latin typeface="Microsoft YaHei" charset="0"/>
              <a:ea typeface="Microsoft YaHei" charset="0"/>
              <a:cs typeface="Microsoft YaHei" charset="0"/>
              <a:sym typeface="Helvetica"/>
            </a:endParaRPr>
          </a:p>
        </p:txBody>
      </p:sp>
    </p:spTree>
    <p:extLst>
      <p:ext uri="{BB962C8B-B14F-4D97-AF65-F5344CB8AC3E}">
        <p14:creationId xmlns:p14="http://schemas.microsoft.com/office/powerpoint/2010/main" val="222934505"/>
      </p:ext>
    </p:extLst>
  </p:cSld>
  <p:clrMapOvr>
    <a:masterClrMapping/>
  </p:clrMapOvr>
  <p:transition spd="med"/>
  <p:timing>
    <p:tnLst>
      <p:par>
        <p:cTn id="1" dur="indefinite" restart="never" fill="hold"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 name="为什么要使用盒模型："/>
          <p:cNvSpPr/>
          <p:nvPr/>
        </p:nvSpPr>
        <p:spPr>
          <a:xfrm>
            <a:off x="762576" y="1014730"/>
            <a:ext cx="197746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smtClean="0">
                <a:solidFill>
                  <a:srgbClr val="3A68A3"/>
                </a:solidFill>
                <a:latin typeface="Microsoft YaHei" charset="0"/>
                <a:ea typeface="Microsoft YaHei" charset="0"/>
                <a:cs typeface="Microsoft YaHei" charset="0"/>
              </a:rPr>
              <a:t>定义和用法</a:t>
            </a:r>
            <a:endParaRPr lang="zh-CN" altLang="en-US" sz="2400" b="0" kern="0" dirty="0">
              <a:solidFill>
                <a:srgbClr val="3A68A3"/>
              </a:solidFill>
              <a:latin typeface="Microsoft YaHei" charset="0"/>
              <a:ea typeface="Microsoft YaHei" charset="0"/>
              <a:cs typeface="Microsoft YaHei" charset="0"/>
            </a:endParaRPr>
          </a:p>
        </p:txBody>
      </p:sp>
      <p:sp>
        <p:nvSpPr>
          <p:cNvPr id="3" name="矩形 2"/>
          <p:cNvSpPr/>
          <p:nvPr/>
        </p:nvSpPr>
        <p:spPr>
          <a:xfrm>
            <a:off x="1025819" y="1787968"/>
            <a:ext cx="8007351" cy="707886"/>
          </a:xfrm>
          <a:prstGeom prst="rect">
            <a:avLst/>
          </a:prstGeom>
        </p:spPr>
        <p:txBody>
          <a:bodyPr wrap="square">
            <a:spAutoFit/>
          </a:bodyPr>
          <a:lstStyle/>
          <a:p>
            <a:r>
              <a:rPr lang="zh-CN" altLang="en-US" sz="2000" dirty="0">
                <a:latin typeface="Microsoft YaHei" charset="0"/>
                <a:ea typeface="Microsoft YaHei" charset="0"/>
                <a:cs typeface="Microsoft YaHei" charset="0"/>
              </a:rPr>
              <a:t>可向文档写入 </a:t>
            </a:r>
            <a:r>
              <a:rPr lang="en-US" altLang="zh-CN" sz="2000" dirty="0">
                <a:latin typeface="Microsoft YaHei" charset="0"/>
                <a:ea typeface="Microsoft YaHei" charset="0"/>
                <a:cs typeface="Microsoft YaHei" charset="0"/>
              </a:rPr>
              <a:t>HTML </a:t>
            </a:r>
            <a:r>
              <a:rPr lang="zh-CN" altLang="en-US" sz="2000" dirty="0">
                <a:latin typeface="Microsoft YaHei" charset="0"/>
                <a:ea typeface="Microsoft YaHei" charset="0"/>
                <a:cs typeface="Microsoft YaHei" charset="0"/>
              </a:rPr>
              <a:t>表达式或 </a:t>
            </a:r>
            <a:r>
              <a:rPr lang="en-US" altLang="zh-CN" sz="2000" dirty="0">
                <a:latin typeface="Microsoft YaHei" charset="0"/>
                <a:ea typeface="Microsoft YaHei" charset="0"/>
                <a:cs typeface="Microsoft YaHei" charset="0"/>
              </a:rPr>
              <a:t>JavaScript </a:t>
            </a:r>
            <a:r>
              <a:rPr lang="zh-CN" altLang="en-US" sz="2000" dirty="0">
                <a:latin typeface="Microsoft YaHei" charset="0"/>
                <a:ea typeface="Microsoft YaHei" charset="0"/>
                <a:cs typeface="Microsoft YaHei" charset="0"/>
              </a:rPr>
              <a:t>代码。可列出多个参数</a:t>
            </a:r>
            <a:r>
              <a:rPr lang="en-US" altLang="zh-CN" sz="2000" dirty="0">
                <a:latin typeface="Microsoft YaHei" charset="0"/>
                <a:ea typeface="Microsoft YaHei" charset="0"/>
                <a:cs typeface="Microsoft YaHei" charset="0"/>
              </a:rPr>
              <a:t>(exp1,exp2,exp3,...) </a:t>
            </a:r>
            <a:r>
              <a:rPr lang="zh-CN" altLang="en-US" sz="2000" dirty="0">
                <a:latin typeface="Microsoft YaHei" charset="0"/>
                <a:ea typeface="Microsoft YaHei" charset="0"/>
                <a:cs typeface="Microsoft YaHei" charset="0"/>
              </a:rPr>
              <a:t>，它们将按顺序被追加到文档中</a:t>
            </a:r>
            <a:r>
              <a:rPr lang="zh-CN" altLang="en-US" sz="2000" dirty="0" smtClean="0">
                <a:latin typeface="Microsoft YaHei" charset="0"/>
                <a:ea typeface="Microsoft YaHei" charset="0"/>
                <a:cs typeface="Microsoft YaHei" charset="0"/>
              </a:rPr>
              <a:t>。</a:t>
            </a:r>
            <a:endParaRPr lang="zh-CN" altLang="en-US" sz="2000" dirty="0">
              <a:latin typeface="Microsoft YaHei" charset="0"/>
              <a:ea typeface="Microsoft YaHei" charset="0"/>
              <a:cs typeface="Microsoft YaHei" charset="0"/>
            </a:endParaRPr>
          </a:p>
        </p:txBody>
      </p:sp>
      <p:sp>
        <p:nvSpPr>
          <p:cNvPr id="5" name="文本框 6"/>
          <p:cNvSpPr/>
          <p:nvPr/>
        </p:nvSpPr>
        <p:spPr>
          <a:xfrm>
            <a:off x="652779" y="7543"/>
            <a:ext cx="3171698"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err="1" smtClean="0">
                <a:latin typeface="Microsoft YaHei" charset="0"/>
                <a:ea typeface="Microsoft YaHei" charset="0"/>
                <a:cs typeface="Microsoft YaHei" charset="0"/>
              </a:rPr>
              <a:t>document.write</a:t>
            </a:r>
            <a:endParaRPr sz="3200" b="0" dirty="0">
              <a:latin typeface="Microsoft YaHei" charset="0"/>
              <a:ea typeface="Microsoft YaHei" charset="0"/>
              <a:cs typeface="Microsoft YaHei" charset="0"/>
            </a:endParaRPr>
          </a:p>
        </p:txBody>
      </p:sp>
      <p:sp>
        <p:nvSpPr>
          <p:cNvPr id="2" name="矩形 1"/>
          <p:cNvSpPr/>
          <p:nvPr/>
        </p:nvSpPr>
        <p:spPr>
          <a:xfrm>
            <a:off x="1093556" y="3451413"/>
            <a:ext cx="4490332" cy="400110"/>
          </a:xfrm>
          <a:prstGeom prst="rect">
            <a:avLst/>
          </a:prstGeom>
        </p:spPr>
        <p:txBody>
          <a:bodyPr wrap="none">
            <a:spAutoFit/>
          </a:bodyPr>
          <a:lstStyle/>
          <a:p>
            <a:r>
              <a:rPr lang="en-US" altLang="zh-CN" sz="2000" dirty="0" err="1">
                <a:solidFill>
                  <a:schemeClr val="accent1">
                    <a:lumMod val="75000"/>
                  </a:schemeClr>
                </a:solidFill>
                <a:latin typeface="Microsoft YaHei" charset="0"/>
                <a:ea typeface="Microsoft YaHei" charset="0"/>
                <a:cs typeface="Microsoft YaHei" charset="0"/>
              </a:rPr>
              <a:t>document.write</a:t>
            </a:r>
            <a:r>
              <a:rPr lang="en-US" altLang="zh-CN" sz="2000" dirty="0">
                <a:solidFill>
                  <a:schemeClr val="accent1">
                    <a:lumMod val="75000"/>
                  </a:schemeClr>
                </a:solidFill>
                <a:latin typeface="Microsoft YaHei" charset="0"/>
                <a:ea typeface="Microsoft YaHei" charset="0"/>
                <a:cs typeface="Microsoft YaHei" charset="0"/>
              </a:rPr>
              <a:t>(exp1,exp2,exp3,....)</a:t>
            </a:r>
            <a:endParaRPr lang="zh-CN" altLang="en-US" sz="2000" dirty="0">
              <a:solidFill>
                <a:schemeClr val="accent1">
                  <a:lumMod val="75000"/>
                </a:schemeClr>
              </a:solidFill>
              <a:latin typeface="Microsoft YaHei" charset="0"/>
              <a:ea typeface="Microsoft YaHei" charset="0"/>
              <a:cs typeface="Microsoft YaHei" charset="0"/>
            </a:endParaRPr>
          </a:p>
        </p:txBody>
      </p:sp>
      <p:sp>
        <p:nvSpPr>
          <p:cNvPr id="4" name="文本框 3"/>
          <p:cNvSpPr txBox="1"/>
          <p:nvPr/>
        </p:nvSpPr>
        <p:spPr>
          <a:xfrm>
            <a:off x="1135121" y="2929499"/>
            <a:ext cx="605290" cy="400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2000" b="1" i="0" u="none" strike="noStrike" cap="none" spc="0" normalizeH="0" baseline="0" dirty="0" smtClean="0">
                <a:ln>
                  <a:noFill/>
                </a:ln>
                <a:solidFill>
                  <a:srgbClr val="000000"/>
                </a:solidFill>
                <a:effectLst/>
                <a:uFillTx/>
                <a:latin typeface="Microsoft YaHei" charset="0"/>
                <a:ea typeface="Microsoft YaHei" charset="0"/>
                <a:cs typeface="Microsoft YaHei" charset="0"/>
                <a:sym typeface="Helvetica"/>
              </a:rPr>
              <a:t>语法</a:t>
            </a:r>
            <a:endParaRPr kumimoji="0" lang="zh-CN" altLang="en-US" sz="2000" b="1" i="0" u="none" strike="noStrike" cap="none" spc="0" normalizeH="0" baseline="0" dirty="0">
              <a:ln>
                <a:noFill/>
              </a:ln>
              <a:solidFill>
                <a:srgbClr val="000000"/>
              </a:solidFill>
              <a:effectLst/>
              <a:uFillTx/>
              <a:latin typeface="Microsoft YaHei" charset="0"/>
              <a:ea typeface="Microsoft YaHei" charset="0"/>
              <a:cs typeface="Microsoft YaHei" charset="0"/>
              <a:sym typeface="Helvetica"/>
            </a:endParaRPr>
          </a:p>
        </p:txBody>
      </p:sp>
    </p:spTree>
  </p:cSld>
  <p:clrMapOvr>
    <a:masterClrMapping/>
  </p:clrMapOvr>
  <p:transition spd="med"/>
  <p:timing>
    <p:tnLst>
      <p:par>
        <p:cTn id="1" dur="indefinite" restart="never" fill="hold"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 name="为什么要使用盒模型："/>
          <p:cNvSpPr/>
          <p:nvPr/>
        </p:nvSpPr>
        <p:spPr>
          <a:xfrm>
            <a:off x="762576" y="1014730"/>
            <a:ext cx="1669684"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smtClean="0">
                <a:solidFill>
                  <a:srgbClr val="3A68A3"/>
                </a:solidFill>
                <a:latin typeface="Microsoft YaHei" charset="0"/>
                <a:ea typeface="Microsoft YaHei" charset="0"/>
                <a:cs typeface="Microsoft YaHei" charset="0"/>
              </a:rPr>
              <a:t>写入文本</a:t>
            </a:r>
            <a:endParaRPr lang="zh-CN" altLang="en-US" sz="2400" b="0" kern="0" dirty="0">
              <a:solidFill>
                <a:srgbClr val="3A68A3"/>
              </a:solidFill>
              <a:latin typeface="Microsoft YaHei" charset="0"/>
              <a:ea typeface="Microsoft YaHei" charset="0"/>
              <a:cs typeface="Microsoft YaHei" charset="0"/>
            </a:endParaRPr>
          </a:p>
        </p:txBody>
      </p:sp>
      <p:sp>
        <p:nvSpPr>
          <p:cNvPr id="5" name="文本框 6"/>
          <p:cNvSpPr/>
          <p:nvPr/>
        </p:nvSpPr>
        <p:spPr>
          <a:xfrm>
            <a:off x="652779" y="7543"/>
            <a:ext cx="3171698"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err="1" smtClean="0">
                <a:latin typeface="Microsoft YaHei" charset="0"/>
                <a:ea typeface="Microsoft YaHei" charset="0"/>
                <a:cs typeface="Microsoft YaHei" charset="0"/>
              </a:rPr>
              <a:t>document.write</a:t>
            </a:r>
            <a:endParaRPr sz="3200" b="0" dirty="0">
              <a:latin typeface="Microsoft YaHei" charset="0"/>
              <a:ea typeface="Microsoft YaHei" charset="0"/>
              <a:cs typeface="Microsoft YaHei" charset="0"/>
            </a:endParaRPr>
          </a:p>
        </p:txBody>
      </p:sp>
      <p:sp>
        <p:nvSpPr>
          <p:cNvPr id="7" name="矩形 6"/>
          <p:cNvSpPr/>
          <p:nvPr/>
        </p:nvSpPr>
        <p:spPr>
          <a:xfrm>
            <a:off x="1097967" y="2106628"/>
            <a:ext cx="4471559" cy="830997"/>
          </a:xfrm>
          <a:prstGeom prst="rect">
            <a:avLst/>
          </a:prstGeom>
          <a:ln>
            <a:solidFill>
              <a:schemeClr val="accent1">
                <a:lumMod val="75000"/>
              </a:schemeClr>
            </a:solidFill>
          </a:ln>
        </p:spPr>
        <p:style>
          <a:lnRef idx="2">
            <a:schemeClr val="accent4"/>
          </a:lnRef>
          <a:fillRef idx="1">
            <a:schemeClr val="lt1"/>
          </a:fillRef>
          <a:effectRef idx="0">
            <a:schemeClr val="accent4"/>
          </a:effectRef>
          <a:fontRef idx="minor">
            <a:schemeClr val="dk1"/>
          </a:fontRef>
        </p:style>
        <p:txBody>
          <a:bodyPr wrap="square">
            <a:spAutoFit/>
          </a:bodyPr>
          <a:lstStyle/>
          <a:p>
            <a:r>
              <a:rPr lang="en-US" altLang="zh-CN" sz="1600" dirty="0">
                <a:solidFill>
                  <a:schemeClr val="accent6">
                    <a:lumMod val="50000"/>
                  </a:schemeClr>
                </a:solidFill>
                <a:latin typeface="Microsoft YaHei" charset="0"/>
                <a:ea typeface="Microsoft YaHei" charset="0"/>
                <a:cs typeface="Microsoft YaHei" charset="0"/>
              </a:rPr>
              <a:t>&lt;script type="text/</a:t>
            </a:r>
            <a:r>
              <a:rPr lang="en-US" altLang="zh-CN" sz="1600" dirty="0" err="1">
                <a:solidFill>
                  <a:schemeClr val="accent6">
                    <a:lumMod val="50000"/>
                  </a:schemeClr>
                </a:solidFill>
                <a:latin typeface="Microsoft YaHei" charset="0"/>
                <a:ea typeface="Microsoft YaHei" charset="0"/>
                <a:cs typeface="Microsoft YaHei" charset="0"/>
              </a:rPr>
              <a:t>javascript</a:t>
            </a:r>
            <a:r>
              <a:rPr lang="en-US" altLang="zh-CN" sz="1600" dirty="0">
                <a:solidFill>
                  <a:schemeClr val="accent6">
                    <a:lumMod val="50000"/>
                  </a:schemeClr>
                </a:solidFill>
                <a:latin typeface="Microsoft YaHei" charset="0"/>
                <a:ea typeface="Microsoft YaHei" charset="0"/>
                <a:cs typeface="Microsoft YaHei" charset="0"/>
              </a:rPr>
              <a:t>"&gt;</a:t>
            </a:r>
          </a:p>
          <a:p>
            <a:r>
              <a:rPr lang="zh-CN" altLang="en-US" sz="1600">
                <a:solidFill>
                  <a:schemeClr val="accent6">
                    <a:lumMod val="50000"/>
                  </a:schemeClr>
                </a:solidFill>
                <a:latin typeface="Microsoft YaHei" charset="0"/>
                <a:ea typeface="Microsoft YaHei" charset="0"/>
                <a:cs typeface="Microsoft YaHei" charset="0"/>
              </a:rPr>
              <a:t> </a:t>
            </a:r>
            <a:r>
              <a:rPr lang="zh-CN" altLang="en-US" sz="1600" smtClean="0">
                <a:solidFill>
                  <a:schemeClr val="accent6">
                    <a:lumMod val="50000"/>
                  </a:schemeClr>
                </a:solidFill>
                <a:latin typeface="Microsoft YaHei" charset="0"/>
                <a:ea typeface="Microsoft YaHei" charset="0"/>
                <a:cs typeface="Microsoft YaHei" charset="0"/>
              </a:rPr>
              <a:t>   </a:t>
            </a:r>
            <a:r>
              <a:rPr lang="en-US" altLang="zh-CN" sz="1600" smtClean="0">
                <a:solidFill>
                  <a:schemeClr val="accent6">
                    <a:lumMod val="50000"/>
                  </a:schemeClr>
                </a:solidFill>
                <a:latin typeface="Microsoft YaHei" charset="0"/>
                <a:ea typeface="Microsoft YaHei" charset="0"/>
                <a:cs typeface="Microsoft YaHei" charset="0"/>
              </a:rPr>
              <a:t>document.write</a:t>
            </a:r>
            <a:r>
              <a:rPr lang="en-US" altLang="zh-CN" sz="1600" dirty="0">
                <a:solidFill>
                  <a:schemeClr val="accent6">
                    <a:lumMod val="50000"/>
                  </a:schemeClr>
                </a:solidFill>
                <a:latin typeface="Microsoft YaHei" charset="0"/>
                <a:ea typeface="Microsoft YaHei" charset="0"/>
                <a:cs typeface="Microsoft YaHei" charset="0"/>
              </a:rPr>
              <a:t>("Hello World!");</a:t>
            </a:r>
          </a:p>
          <a:p>
            <a:r>
              <a:rPr lang="en-US" altLang="zh-CN" sz="1600" dirty="0">
                <a:solidFill>
                  <a:schemeClr val="accent6">
                    <a:lumMod val="50000"/>
                  </a:schemeClr>
                </a:solidFill>
                <a:latin typeface="Microsoft YaHei" charset="0"/>
                <a:ea typeface="Microsoft YaHei" charset="0"/>
                <a:cs typeface="Microsoft YaHei" charset="0"/>
              </a:rPr>
              <a:t>&lt;/script&gt;</a:t>
            </a:r>
            <a:endParaRPr lang="mr-IN" altLang="zh-CN" sz="1600" dirty="0">
              <a:solidFill>
                <a:schemeClr val="accent6">
                  <a:lumMod val="50000"/>
                </a:schemeClr>
              </a:solidFill>
              <a:latin typeface="Microsoft YaHei" charset="0"/>
              <a:ea typeface="Microsoft YaHei" charset="0"/>
              <a:cs typeface="Microsoft YaHei" charset="0"/>
            </a:endParaRPr>
          </a:p>
        </p:txBody>
      </p:sp>
      <p:pic>
        <p:nvPicPr>
          <p:cNvPr id="6" name="图片 5"/>
          <p:cNvPicPr>
            <a:picLocks noChangeAspect="1"/>
          </p:cNvPicPr>
          <p:nvPr/>
        </p:nvPicPr>
        <p:blipFill>
          <a:blip r:embed="rId3"/>
          <a:stretch>
            <a:fillRect/>
          </a:stretch>
        </p:blipFill>
        <p:spPr>
          <a:xfrm>
            <a:off x="1097967" y="4036297"/>
            <a:ext cx="3721100" cy="1663700"/>
          </a:xfrm>
          <a:prstGeom prst="rect">
            <a:avLst/>
          </a:prstGeom>
          <a:ln>
            <a:solidFill>
              <a:schemeClr val="tx1"/>
            </a:solidFill>
          </a:ln>
        </p:spPr>
      </p:pic>
      <p:sp>
        <p:nvSpPr>
          <p:cNvPr id="8" name="文本框 7"/>
          <p:cNvSpPr txBox="1"/>
          <p:nvPr/>
        </p:nvSpPr>
        <p:spPr>
          <a:xfrm>
            <a:off x="1097967" y="3546765"/>
            <a:ext cx="1118251" cy="400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2000" b="0" i="0" u="none" strike="noStrike" cap="none" spc="0" normalizeH="0" baseline="0" smtClean="0">
                <a:ln>
                  <a:noFill/>
                </a:ln>
                <a:solidFill>
                  <a:srgbClr val="000000"/>
                </a:solidFill>
                <a:effectLst/>
                <a:uFillTx/>
                <a:latin typeface="Microsoft YaHei" charset="0"/>
                <a:ea typeface="Microsoft YaHei" charset="0"/>
                <a:cs typeface="Microsoft YaHei" charset="0"/>
                <a:sym typeface="Helvetica"/>
              </a:rPr>
              <a:t>代码效果</a:t>
            </a:r>
            <a:endParaRPr kumimoji="0" lang="zh-CN" altLang="en-US" sz="2000" b="0" i="0" u="none" strike="noStrike" cap="none" spc="0" normalizeH="0" baseline="0">
              <a:ln>
                <a:noFill/>
              </a:ln>
              <a:solidFill>
                <a:srgbClr val="000000"/>
              </a:solidFill>
              <a:effectLst/>
              <a:uFillTx/>
              <a:latin typeface="Microsoft YaHei" charset="0"/>
              <a:ea typeface="Microsoft YaHei" charset="0"/>
              <a:cs typeface="Microsoft YaHei" charset="0"/>
              <a:sym typeface="Helvetica"/>
            </a:endParaRPr>
          </a:p>
        </p:txBody>
      </p:sp>
    </p:spTree>
    <p:extLst>
      <p:ext uri="{BB962C8B-B14F-4D97-AF65-F5344CB8AC3E}">
        <p14:creationId xmlns:p14="http://schemas.microsoft.com/office/powerpoint/2010/main" val="328141876"/>
      </p:ext>
    </p:extLst>
  </p:cSld>
  <p:clrMapOvr>
    <a:masterClrMapping/>
  </p:clrMapOvr>
  <p:transition spd="med"/>
  <p:timing>
    <p:tnLst>
      <p:par>
        <p:cTn id="1" dur="indefinite" restart="never" fill="hold"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 name="为什么要使用盒模型："/>
          <p:cNvSpPr/>
          <p:nvPr/>
        </p:nvSpPr>
        <p:spPr>
          <a:xfrm>
            <a:off x="762576" y="1014730"/>
            <a:ext cx="1929370"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smtClean="0">
                <a:solidFill>
                  <a:srgbClr val="3A68A3"/>
                </a:solidFill>
                <a:latin typeface="Microsoft YaHei" charset="0"/>
                <a:ea typeface="Microsoft YaHei" charset="0"/>
                <a:cs typeface="Microsoft YaHei" charset="0"/>
              </a:rPr>
              <a:t>写入</a:t>
            </a:r>
            <a:r>
              <a:rPr lang="en-US" altLang="zh-CN" sz="2400" b="0" kern="0" dirty="0" smtClean="0">
                <a:solidFill>
                  <a:srgbClr val="3A68A3"/>
                </a:solidFill>
                <a:latin typeface="Microsoft YaHei" charset="0"/>
                <a:ea typeface="Microsoft YaHei" charset="0"/>
                <a:cs typeface="Microsoft YaHei" charset="0"/>
              </a:rPr>
              <a:t>HTML</a:t>
            </a:r>
            <a:endParaRPr lang="zh-CN" altLang="en-US" sz="2400" b="0" kern="0" dirty="0">
              <a:solidFill>
                <a:srgbClr val="3A68A3"/>
              </a:solidFill>
              <a:latin typeface="Microsoft YaHei" charset="0"/>
              <a:ea typeface="Microsoft YaHei" charset="0"/>
              <a:cs typeface="Microsoft YaHei" charset="0"/>
            </a:endParaRPr>
          </a:p>
        </p:txBody>
      </p:sp>
      <p:sp>
        <p:nvSpPr>
          <p:cNvPr id="5" name="文本框 6"/>
          <p:cNvSpPr/>
          <p:nvPr/>
        </p:nvSpPr>
        <p:spPr>
          <a:xfrm>
            <a:off x="652779" y="7543"/>
            <a:ext cx="3171698"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err="1" smtClean="0">
                <a:latin typeface="Microsoft YaHei" charset="0"/>
                <a:ea typeface="Microsoft YaHei" charset="0"/>
                <a:cs typeface="Microsoft YaHei" charset="0"/>
              </a:rPr>
              <a:t>document.write</a:t>
            </a:r>
            <a:endParaRPr sz="3200" b="0" dirty="0">
              <a:latin typeface="Microsoft YaHei" charset="0"/>
              <a:ea typeface="Microsoft YaHei" charset="0"/>
              <a:cs typeface="Microsoft YaHei" charset="0"/>
            </a:endParaRPr>
          </a:p>
        </p:txBody>
      </p:sp>
      <p:sp>
        <p:nvSpPr>
          <p:cNvPr id="7" name="矩形 6"/>
          <p:cNvSpPr/>
          <p:nvPr/>
        </p:nvSpPr>
        <p:spPr>
          <a:xfrm>
            <a:off x="1097967" y="2106628"/>
            <a:ext cx="6328069" cy="830997"/>
          </a:xfrm>
          <a:prstGeom prst="rect">
            <a:avLst/>
          </a:prstGeom>
          <a:ln>
            <a:solidFill>
              <a:schemeClr val="accent1">
                <a:lumMod val="75000"/>
              </a:schemeClr>
            </a:solidFill>
          </a:ln>
        </p:spPr>
        <p:style>
          <a:lnRef idx="2">
            <a:schemeClr val="accent4"/>
          </a:lnRef>
          <a:fillRef idx="1">
            <a:schemeClr val="lt1"/>
          </a:fillRef>
          <a:effectRef idx="0">
            <a:schemeClr val="accent4"/>
          </a:effectRef>
          <a:fontRef idx="minor">
            <a:schemeClr val="dk1"/>
          </a:fontRef>
        </p:style>
        <p:txBody>
          <a:bodyPr wrap="square">
            <a:spAutoFit/>
          </a:bodyPr>
          <a:lstStyle/>
          <a:p>
            <a:r>
              <a:rPr lang="en-US" altLang="zh-CN" sz="1600" dirty="0">
                <a:solidFill>
                  <a:schemeClr val="accent6">
                    <a:lumMod val="50000"/>
                  </a:schemeClr>
                </a:solidFill>
                <a:latin typeface="Microsoft YaHei" charset="0"/>
                <a:ea typeface="Microsoft YaHei" charset="0"/>
                <a:cs typeface="Microsoft YaHei" charset="0"/>
              </a:rPr>
              <a:t>&lt;script type="text/</a:t>
            </a:r>
            <a:r>
              <a:rPr lang="en-US" altLang="zh-CN" sz="1600" dirty="0" err="1">
                <a:solidFill>
                  <a:schemeClr val="accent6">
                    <a:lumMod val="50000"/>
                  </a:schemeClr>
                </a:solidFill>
                <a:latin typeface="Microsoft YaHei" charset="0"/>
                <a:ea typeface="Microsoft YaHei" charset="0"/>
                <a:cs typeface="Microsoft YaHei" charset="0"/>
              </a:rPr>
              <a:t>javascript</a:t>
            </a:r>
            <a:r>
              <a:rPr lang="en-US" altLang="zh-CN" sz="1600" dirty="0">
                <a:solidFill>
                  <a:schemeClr val="accent6">
                    <a:lumMod val="50000"/>
                  </a:schemeClr>
                </a:solidFill>
                <a:latin typeface="Microsoft YaHei" charset="0"/>
                <a:ea typeface="Microsoft YaHei" charset="0"/>
                <a:cs typeface="Microsoft YaHei" charset="0"/>
              </a:rPr>
              <a:t>"&gt;</a:t>
            </a:r>
          </a:p>
          <a:p>
            <a:r>
              <a:rPr lang="en-US" altLang="zh-CN" sz="1600" dirty="0">
                <a:solidFill>
                  <a:schemeClr val="accent6">
                    <a:lumMod val="50000"/>
                  </a:schemeClr>
                </a:solidFill>
                <a:latin typeface="Microsoft YaHei" charset="0"/>
                <a:ea typeface="Microsoft YaHei" charset="0"/>
                <a:cs typeface="Microsoft YaHei" charset="0"/>
              </a:rPr>
              <a:t>	</a:t>
            </a:r>
            <a:r>
              <a:rPr lang="en-US" altLang="zh-CN" sz="1600" dirty="0" err="1">
                <a:solidFill>
                  <a:schemeClr val="accent6">
                    <a:lumMod val="50000"/>
                  </a:schemeClr>
                </a:solidFill>
                <a:latin typeface="Microsoft YaHei" charset="0"/>
                <a:ea typeface="Microsoft YaHei" charset="0"/>
                <a:cs typeface="Microsoft YaHei" charset="0"/>
              </a:rPr>
              <a:t>document.write</a:t>
            </a:r>
            <a:r>
              <a:rPr lang="en-US" altLang="zh-CN" sz="1600" dirty="0" smtClean="0">
                <a:solidFill>
                  <a:schemeClr val="accent6">
                    <a:lumMod val="50000"/>
                  </a:schemeClr>
                </a:solidFill>
                <a:latin typeface="Microsoft YaHei" charset="0"/>
                <a:ea typeface="Microsoft YaHei" charset="0"/>
                <a:cs typeface="Microsoft YaHei" charset="0"/>
              </a:rPr>
              <a:t>("&lt;h1&gt;Hello </a:t>
            </a:r>
            <a:r>
              <a:rPr lang="en-US" altLang="zh-CN" sz="1600" dirty="0">
                <a:solidFill>
                  <a:schemeClr val="accent6">
                    <a:lumMod val="50000"/>
                  </a:schemeClr>
                </a:solidFill>
                <a:latin typeface="Microsoft YaHei" charset="0"/>
                <a:ea typeface="Microsoft YaHei" charset="0"/>
                <a:cs typeface="Microsoft YaHei" charset="0"/>
              </a:rPr>
              <a:t>World</a:t>
            </a:r>
            <a:r>
              <a:rPr lang="en-US" altLang="zh-CN" sz="1600" dirty="0" smtClean="0">
                <a:solidFill>
                  <a:schemeClr val="accent6">
                    <a:lumMod val="50000"/>
                  </a:schemeClr>
                </a:solidFill>
                <a:latin typeface="Microsoft YaHei" charset="0"/>
                <a:ea typeface="Microsoft YaHei" charset="0"/>
                <a:cs typeface="Microsoft YaHei" charset="0"/>
              </a:rPr>
              <a:t>!&lt;/h1&gt;");</a:t>
            </a:r>
            <a:endParaRPr lang="en-US" altLang="zh-CN" sz="1600" dirty="0">
              <a:solidFill>
                <a:schemeClr val="accent6">
                  <a:lumMod val="50000"/>
                </a:schemeClr>
              </a:solidFill>
              <a:latin typeface="Microsoft YaHei" charset="0"/>
              <a:ea typeface="Microsoft YaHei" charset="0"/>
              <a:cs typeface="Microsoft YaHei" charset="0"/>
            </a:endParaRPr>
          </a:p>
          <a:p>
            <a:r>
              <a:rPr lang="en-US" altLang="zh-CN" sz="1600" dirty="0">
                <a:solidFill>
                  <a:schemeClr val="accent6">
                    <a:lumMod val="50000"/>
                  </a:schemeClr>
                </a:solidFill>
                <a:latin typeface="Microsoft YaHei" charset="0"/>
                <a:ea typeface="Microsoft YaHei" charset="0"/>
                <a:cs typeface="Microsoft YaHei" charset="0"/>
              </a:rPr>
              <a:t>&lt;/script&gt;</a:t>
            </a:r>
            <a:endParaRPr lang="mr-IN" altLang="zh-CN" sz="1600" dirty="0">
              <a:solidFill>
                <a:schemeClr val="accent6">
                  <a:lumMod val="50000"/>
                </a:schemeClr>
              </a:solidFill>
              <a:latin typeface="Microsoft YaHei" charset="0"/>
              <a:ea typeface="Microsoft YaHei" charset="0"/>
              <a:cs typeface="Microsoft YaHei" charset="0"/>
            </a:endParaRPr>
          </a:p>
        </p:txBody>
      </p:sp>
      <p:sp>
        <p:nvSpPr>
          <p:cNvPr id="8" name="文本框 7"/>
          <p:cNvSpPr txBox="1"/>
          <p:nvPr/>
        </p:nvSpPr>
        <p:spPr>
          <a:xfrm>
            <a:off x="1097967" y="3366650"/>
            <a:ext cx="1118251" cy="400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2000" b="0" i="0" u="none" strike="noStrike" cap="none" spc="0" normalizeH="0" baseline="0" smtClean="0">
                <a:ln>
                  <a:noFill/>
                </a:ln>
                <a:solidFill>
                  <a:srgbClr val="000000"/>
                </a:solidFill>
                <a:effectLst/>
                <a:uFillTx/>
                <a:latin typeface="Microsoft YaHei" charset="0"/>
                <a:ea typeface="Microsoft YaHei" charset="0"/>
                <a:cs typeface="Microsoft YaHei" charset="0"/>
                <a:sym typeface="Helvetica"/>
              </a:rPr>
              <a:t>代码效果</a:t>
            </a:r>
            <a:endParaRPr kumimoji="0" lang="zh-CN" altLang="en-US" sz="2000" b="0" i="0" u="none" strike="noStrike" cap="none" spc="0" normalizeH="0" baseline="0">
              <a:ln>
                <a:noFill/>
              </a:ln>
              <a:solidFill>
                <a:srgbClr val="000000"/>
              </a:solidFill>
              <a:effectLst/>
              <a:uFillTx/>
              <a:latin typeface="Microsoft YaHei" charset="0"/>
              <a:ea typeface="Microsoft YaHei" charset="0"/>
              <a:cs typeface="Microsoft YaHei" charset="0"/>
              <a:sym typeface="Helvetica"/>
            </a:endParaRPr>
          </a:p>
        </p:txBody>
      </p:sp>
      <p:pic>
        <p:nvPicPr>
          <p:cNvPr id="2" name="图片 1"/>
          <p:cNvPicPr>
            <a:picLocks noChangeAspect="1"/>
          </p:cNvPicPr>
          <p:nvPr/>
        </p:nvPicPr>
        <p:blipFill>
          <a:blip r:embed="rId3"/>
          <a:stretch>
            <a:fillRect/>
          </a:stretch>
        </p:blipFill>
        <p:spPr>
          <a:xfrm>
            <a:off x="1097967" y="3794465"/>
            <a:ext cx="3721100" cy="2006600"/>
          </a:xfrm>
          <a:prstGeom prst="rect">
            <a:avLst/>
          </a:prstGeom>
          <a:ln>
            <a:solidFill>
              <a:schemeClr val="tx1"/>
            </a:solidFill>
          </a:ln>
        </p:spPr>
      </p:pic>
    </p:spTree>
    <p:extLst>
      <p:ext uri="{BB962C8B-B14F-4D97-AF65-F5344CB8AC3E}">
        <p14:creationId xmlns:p14="http://schemas.microsoft.com/office/powerpoint/2010/main" val="340218904"/>
      </p:ext>
    </p:extLst>
  </p:cSld>
  <p:clrMapOvr>
    <a:masterClrMapping/>
  </p:clrMapOvr>
  <p:transition spd="med"/>
  <p:timing>
    <p:tnLst>
      <p:par>
        <p:cTn id="1" dur="indefinite" restart="never" fill="hold"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 name="为什么要使用盒模型："/>
          <p:cNvSpPr/>
          <p:nvPr/>
        </p:nvSpPr>
        <p:spPr>
          <a:xfrm>
            <a:off x="762576" y="1014730"/>
            <a:ext cx="2285237" cy="46166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zh-CN" altLang="en-US" sz="2400" b="0" kern="0" dirty="0" smtClean="0">
                <a:solidFill>
                  <a:srgbClr val="3A68A3"/>
                </a:solidFill>
                <a:latin typeface="Microsoft YaHei" charset="0"/>
                <a:ea typeface="Microsoft YaHei" charset="0"/>
                <a:cs typeface="Microsoft YaHei" charset="0"/>
              </a:rPr>
              <a:t>写入多个参数</a:t>
            </a:r>
            <a:endParaRPr lang="zh-CN" altLang="en-US" sz="2400" b="0" kern="0" dirty="0">
              <a:solidFill>
                <a:srgbClr val="3A68A3"/>
              </a:solidFill>
              <a:latin typeface="Microsoft YaHei" charset="0"/>
              <a:ea typeface="Microsoft YaHei" charset="0"/>
              <a:cs typeface="Microsoft YaHei" charset="0"/>
            </a:endParaRPr>
          </a:p>
        </p:txBody>
      </p:sp>
      <p:sp>
        <p:nvSpPr>
          <p:cNvPr id="5" name="文本框 6"/>
          <p:cNvSpPr/>
          <p:nvPr/>
        </p:nvSpPr>
        <p:spPr>
          <a:xfrm>
            <a:off x="652779" y="7543"/>
            <a:ext cx="3171698"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err="1" smtClean="0">
                <a:latin typeface="Microsoft YaHei" charset="0"/>
                <a:ea typeface="Microsoft YaHei" charset="0"/>
                <a:cs typeface="Microsoft YaHei" charset="0"/>
              </a:rPr>
              <a:t>document.write</a:t>
            </a:r>
            <a:endParaRPr sz="3200" b="0" dirty="0">
              <a:latin typeface="Microsoft YaHei" charset="0"/>
              <a:ea typeface="Microsoft YaHei" charset="0"/>
              <a:cs typeface="Microsoft YaHei" charset="0"/>
            </a:endParaRPr>
          </a:p>
        </p:txBody>
      </p:sp>
      <p:sp>
        <p:nvSpPr>
          <p:cNvPr id="7" name="矩形 6"/>
          <p:cNvSpPr/>
          <p:nvPr/>
        </p:nvSpPr>
        <p:spPr>
          <a:xfrm>
            <a:off x="1097967" y="1833170"/>
            <a:ext cx="5912433" cy="1077218"/>
          </a:xfrm>
          <a:prstGeom prst="rect">
            <a:avLst/>
          </a:prstGeom>
          <a:ln>
            <a:solidFill>
              <a:schemeClr val="accent1">
                <a:lumMod val="75000"/>
              </a:schemeClr>
            </a:solidFill>
          </a:ln>
        </p:spPr>
        <p:style>
          <a:lnRef idx="2">
            <a:schemeClr val="accent4"/>
          </a:lnRef>
          <a:fillRef idx="1">
            <a:schemeClr val="lt1"/>
          </a:fillRef>
          <a:effectRef idx="0">
            <a:schemeClr val="accent4"/>
          </a:effectRef>
          <a:fontRef idx="minor">
            <a:schemeClr val="dk1"/>
          </a:fontRef>
        </p:style>
        <p:txBody>
          <a:bodyPr wrap="square">
            <a:spAutoFit/>
          </a:bodyPr>
          <a:lstStyle/>
          <a:p>
            <a:r>
              <a:rPr lang="en-US" altLang="zh-CN" sz="1600" dirty="0">
                <a:solidFill>
                  <a:schemeClr val="accent6">
                    <a:lumMod val="50000"/>
                  </a:schemeClr>
                </a:solidFill>
                <a:latin typeface="Microsoft YaHei" charset="0"/>
                <a:ea typeface="Microsoft YaHei" charset="0"/>
                <a:cs typeface="Microsoft YaHei" charset="0"/>
              </a:rPr>
              <a:t>&lt;script type="text/</a:t>
            </a:r>
            <a:r>
              <a:rPr lang="en-US" altLang="zh-CN" sz="1600" dirty="0" err="1">
                <a:solidFill>
                  <a:schemeClr val="accent6">
                    <a:lumMod val="50000"/>
                  </a:schemeClr>
                </a:solidFill>
                <a:latin typeface="Microsoft YaHei" charset="0"/>
                <a:ea typeface="Microsoft YaHei" charset="0"/>
                <a:cs typeface="Microsoft YaHei" charset="0"/>
              </a:rPr>
              <a:t>javascript</a:t>
            </a:r>
            <a:r>
              <a:rPr lang="en-US" altLang="zh-CN" sz="1600" dirty="0">
                <a:solidFill>
                  <a:schemeClr val="accent6">
                    <a:lumMod val="50000"/>
                  </a:schemeClr>
                </a:solidFill>
                <a:latin typeface="Microsoft YaHei" charset="0"/>
                <a:ea typeface="Microsoft YaHei" charset="0"/>
                <a:cs typeface="Microsoft YaHei" charset="0"/>
              </a:rPr>
              <a:t>"&gt;</a:t>
            </a:r>
          </a:p>
          <a:p>
            <a:r>
              <a:rPr lang="en-US" altLang="zh-CN" sz="1600" dirty="0">
                <a:solidFill>
                  <a:schemeClr val="accent6">
                    <a:lumMod val="50000"/>
                  </a:schemeClr>
                </a:solidFill>
                <a:latin typeface="Microsoft YaHei" charset="0"/>
                <a:ea typeface="Microsoft YaHei" charset="0"/>
                <a:cs typeface="Microsoft YaHei" charset="0"/>
              </a:rPr>
              <a:t>	</a:t>
            </a:r>
            <a:r>
              <a:rPr lang="en-US" altLang="zh-CN" sz="1600" dirty="0" err="1">
                <a:solidFill>
                  <a:schemeClr val="accent6">
                    <a:lumMod val="50000"/>
                  </a:schemeClr>
                </a:solidFill>
                <a:latin typeface="Microsoft YaHei" charset="0"/>
                <a:ea typeface="Microsoft YaHei" charset="0"/>
                <a:cs typeface="Microsoft YaHei" charset="0"/>
              </a:rPr>
              <a:t>document.write</a:t>
            </a:r>
            <a:r>
              <a:rPr lang="en-US" altLang="zh-CN" sz="1600" dirty="0">
                <a:solidFill>
                  <a:schemeClr val="accent6">
                    <a:lumMod val="50000"/>
                  </a:schemeClr>
                </a:solidFill>
                <a:latin typeface="Microsoft YaHei" charset="0"/>
                <a:ea typeface="Microsoft YaHei" charset="0"/>
                <a:cs typeface="Microsoft YaHei" charset="0"/>
              </a:rPr>
              <a:t>("Hello World! ","Hello You! ","&lt;</a:t>
            </a:r>
            <a:r>
              <a:rPr lang="en-US" altLang="zh-CN" sz="1600" dirty="0" smtClean="0">
                <a:solidFill>
                  <a:schemeClr val="accent6">
                    <a:lumMod val="50000"/>
                  </a:schemeClr>
                </a:solidFill>
                <a:latin typeface="Microsoft YaHei" charset="0"/>
                <a:ea typeface="Microsoft YaHei" charset="0"/>
                <a:cs typeface="Microsoft YaHei" charset="0"/>
              </a:rPr>
              <a:t>p style</a:t>
            </a:r>
            <a:r>
              <a:rPr lang="en-US" altLang="zh-CN" sz="1600" dirty="0">
                <a:solidFill>
                  <a:schemeClr val="accent6">
                    <a:lumMod val="50000"/>
                  </a:schemeClr>
                </a:solidFill>
                <a:latin typeface="Microsoft YaHei" charset="0"/>
                <a:ea typeface="Microsoft YaHei" charset="0"/>
                <a:cs typeface="Microsoft YaHei" charset="0"/>
              </a:rPr>
              <a:t>='</a:t>
            </a:r>
            <a:r>
              <a:rPr lang="en-US" altLang="zh-CN" sz="1600" dirty="0" err="1">
                <a:solidFill>
                  <a:schemeClr val="accent6">
                    <a:lumMod val="50000"/>
                  </a:schemeClr>
                </a:solidFill>
                <a:latin typeface="Microsoft YaHei" charset="0"/>
                <a:ea typeface="Microsoft YaHei" charset="0"/>
                <a:cs typeface="Microsoft YaHei" charset="0"/>
              </a:rPr>
              <a:t>color:blue</a:t>
            </a:r>
            <a:r>
              <a:rPr lang="en-US" altLang="zh-CN" sz="1600" dirty="0">
                <a:solidFill>
                  <a:schemeClr val="accent6">
                    <a:lumMod val="50000"/>
                  </a:schemeClr>
                </a:solidFill>
                <a:latin typeface="Microsoft YaHei" charset="0"/>
                <a:ea typeface="Microsoft YaHei" charset="0"/>
                <a:cs typeface="Microsoft YaHei" charset="0"/>
              </a:rPr>
              <a:t>;'&gt;Hello World!&lt;/p&gt;");</a:t>
            </a:r>
          </a:p>
          <a:p>
            <a:r>
              <a:rPr lang="en-US" altLang="zh-CN" sz="1600" dirty="0">
                <a:solidFill>
                  <a:schemeClr val="accent6">
                    <a:lumMod val="50000"/>
                  </a:schemeClr>
                </a:solidFill>
                <a:latin typeface="Microsoft YaHei" charset="0"/>
                <a:ea typeface="Microsoft YaHei" charset="0"/>
                <a:cs typeface="Microsoft YaHei" charset="0"/>
              </a:rPr>
              <a:t>&lt;/script&gt;</a:t>
            </a:r>
            <a:endParaRPr lang="mr-IN" altLang="zh-CN" sz="1600" dirty="0">
              <a:solidFill>
                <a:schemeClr val="accent6">
                  <a:lumMod val="50000"/>
                </a:schemeClr>
              </a:solidFill>
              <a:latin typeface="Microsoft YaHei" charset="0"/>
              <a:ea typeface="Microsoft YaHei" charset="0"/>
              <a:cs typeface="Microsoft YaHei" charset="0"/>
            </a:endParaRPr>
          </a:p>
        </p:txBody>
      </p:sp>
      <p:sp>
        <p:nvSpPr>
          <p:cNvPr id="8" name="文本框 7"/>
          <p:cNvSpPr txBox="1"/>
          <p:nvPr/>
        </p:nvSpPr>
        <p:spPr>
          <a:xfrm>
            <a:off x="1097967" y="3366650"/>
            <a:ext cx="1118251" cy="400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2000" b="0" i="0" u="none" strike="noStrike" cap="none" spc="0" normalizeH="0" baseline="0" smtClean="0">
                <a:ln>
                  <a:noFill/>
                </a:ln>
                <a:solidFill>
                  <a:srgbClr val="000000"/>
                </a:solidFill>
                <a:effectLst/>
                <a:uFillTx/>
                <a:latin typeface="Microsoft YaHei" charset="0"/>
                <a:ea typeface="Microsoft YaHei" charset="0"/>
                <a:cs typeface="Microsoft YaHei" charset="0"/>
                <a:sym typeface="Helvetica"/>
              </a:rPr>
              <a:t>代码效果</a:t>
            </a:r>
            <a:endParaRPr kumimoji="0" lang="zh-CN" altLang="en-US" sz="2000" b="0" i="0" u="none" strike="noStrike" cap="none" spc="0" normalizeH="0" baseline="0">
              <a:ln>
                <a:noFill/>
              </a:ln>
              <a:solidFill>
                <a:srgbClr val="000000"/>
              </a:solidFill>
              <a:effectLst/>
              <a:uFillTx/>
              <a:latin typeface="Microsoft YaHei" charset="0"/>
              <a:ea typeface="Microsoft YaHei" charset="0"/>
              <a:cs typeface="Microsoft YaHei" charset="0"/>
              <a:sym typeface="Helvetica"/>
            </a:endParaRPr>
          </a:p>
        </p:txBody>
      </p:sp>
      <p:pic>
        <p:nvPicPr>
          <p:cNvPr id="3" name="图片 2"/>
          <p:cNvPicPr>
            <a:picLocks noChangeAspect="1"/>
          </p:cNvPicPr>
          <p:nvPr/>
        </p:nvPicPr>
        <p:blipFill>
          <a:blip r:embed="rId3"/>
          <a:stretch>
            <a:fillRect/>
          </a:stretch>
        </p:blipFill>
        <p:spPr>
          <a:xfrm>
            <a:off x="1097967" y="3823929"/>
            <a:ext cx="3619500" cy="1892300"/>
          </a:xfrm>
          <a:prstGeom prst="rect">
            <a:avLst/>
          </a:prstGeom>
          <a:ln>
            <a:solidFill>
              <a:schemeClr val="tx1"/>
            </a:solidFill>
          </a:ln>
        </p:spPr>
      </p:pic>
    </p:spTree>
    <p:extLst>
      <p:ext uri="{BB962C8B-B14F-4D97-AF65-F5344CB8AC3E}">
        <p14:creationId xmlns:p14="http://schemas.microsoft.com/office/powerpoint/2010/main" val="369133442"/>
      </p:ext>
    </p:extLst>
  </p:cSld>
  <p:clrMapOvr>
    <a:masterClrMapping/>
  </p:clrMapOvr>
  <p:transition spd="med"/>
  <p:timing>
    <p:tnLst>
      <p:par>
        <p:cTn id="1" dur="indefinite" restart="never" fill="hold"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 name="为什么要使用盒模型："/>
          <p:cNvSpPr/>
          <p:nvPr/>
        </p:nvSpPr>
        <p:spPr>
          <a:xfrm>
            <a:off x="762576" y="1014730"/>
            <a:ext cx="3364058" cy="830993"/>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b="1">
                <a:solidFill>
                  <a:srgbClr val="FF9300"/>
                </a:solidFill>
                <a:latin typeface="Calibri"/>
                <a:ea typeface="Calibri"/>
                <a:cs typeface="Calibri"/>
                <a:sym typeface="Calibri"/>
              </a:defRPr>
            </a:lvl1pPr>
          </a:lstStyle>
          <a:p>
            <a:pPr marL="342900" lvl="0" indent="-342900" hangingPunct="0">
              <a:buFont typeface="Wingdings" charset="2"/>
              <a:buChar char="l"/>
            </a:pPr>
            <a:r>
              <a:rPr lang="en-US" altLang="zh-CN" sz="2400" b="0" kern="0" dirty="0" err="1" smtClean="0">
                <a:solidFill>
                  <a:srgbClr val="3A68A3"/>
                </a:solidFill>
                <a:latin typeface="Microsoft YaHei" charset="0"/>
                <a:ea typeface="Microsoft YaHei" charset="0"/>
                <a:cs typeface="Microsoft YaHei" charset="0"/>
              </a:rPr>
              <a:t>document.write</a:t>
            </a:r>
            <a:r>
              <a:rPr lang="zh-CN" altLang="en-US" sz="2400" b="0" kern="0" dirty="0" smtClean="0">
                <a:solidFill>
                  <a:srgbClr val="3A68A3"/>
                </a:solidFill>
                <a:latin typeface="Microsoft YaHei" charset="0"/>
                <a:ea typeface="Microsoft YaHei" charset="0"/>
                <a:cs typeface="Microsoft YaHei" charset="0"/>
              </a:rPr>
              <a:t>小结</a:t>
            </a:r>
          </a:p>
          <a:p>
            <a:pPr marL="342900" lvl="0" indent="-342900" hangingPunct="0">
              <a:buFont typeface="Wingdings" charset="2"/>
              <a:buChar char="l"/>
            </a:pPr>
            <a:endParaRPr lang="zh-CN" altLang="en-US" sz="2400" b="0" kern="0" dirty="0">
              <a:solidFill>
                <a:srgbClr val="3A68A3"/>
              </a:solidFill>
              <a:latin typeface="Microsoft YaHei" charset="0"/>
              <a:ea typeface="Microsoft YaHei" charset="0"/>
              <a:cs typeface="Microsoft YaHei" charset="0"/>
            </a:endParaRPr>
          </a:p>
        </p:txBody>
      </p:sp>
      <p:sp>
        <p:nvSpPr>
          <p:cNvPr id="5" name="文本框 6"/>
          <p:cNvSpPr/>
          <p:nvPr/>
        </p:nvSpPr>
        <p:spPr>
          <a:xfrm>
            <a:off x="652779" y="7543"/>
            <a:ext cx="3171698" cy="584771"/>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lvl1pPr>
              <a:defRPr sz="3600" b="1">
                <a:solidFill>
                  <a:srgbClr val="FFFFFF"/>
                </a:solidFill>
              </a:defRPr>
            </a:lvl1pPr>
          </a:lstStyle>
          <a:p>
            <a:r>
              <a:rPr lang="en-US" altLang="zh-CN" sz="3200" b="0" dirty="0" err="1" smtClean="0">
                <a:latin typeface="Microsoft YaHei" charset="0"/>
                <a:ea typeface="Microsoft YaHei" charset="0"/>
                <a:cs typeface="Microsoft YaHei" charset="0"/>
              </a:rPr>
              <a:t>document.write</a:t>
            </a:r>
            <a:endParaRPr sz="3200" b="0" dirty="0">
              <a:latin typeface="Microsoft YaHei" charset="0"/>
              <a:ea typeface="Microsoft YaHei" charset="0"/>
              <a:cs typeface="Microsoft YaHei" charset="0"/>
            </a:endParaRPr>
          </a:p>
        </p:txBody>
      </p:sp>
      <p:sp>
        <p:nvSpPr>
          <p:cNvPr id="2" name="矩形 1"/>
          <p:cNvSpPr/>
          <p:nvPr/>
        </p:nvSpPr>
        <p:spPr>
          <a:xfrm>
            <a:off x="1037359" y="1715006"/>
            <a:ext cx="6178550" cy="3323987"/>
          </a:xfrm>
          <a:prstGeom prst="rect">
            <a:avLst/>
          </a:prstGeom>
        </p:spPr>
        <p:txBody>
          <a:bodyPr wrap="square">
            <a:spAutoFit/>
          </a:bodyPr>
          <a:lstStyle/>
          <a:p>
            <a:pPr>
              <a:lnSpc>
                <a:spcPct val="150000"/>
              </a:lnSpc>
            </a:pPr>
            <a:r>
              <a:rPr lang="zh-CN" altLang="en-US" sz="2000" dirty="0">
                <a:latin typeface="Microsoft YaHei" charset="0"/>
                <a:ea typeface="Microsoft YaHei" charset="0"/>
                <a:cs typeface="Microsoft YaHei" charset="0"/>
              </a:rPr>
              <a:t>页面载入后，浏览器输出流会自动关闭，在此后执行</a:t>
            </a:r>
            <a:r>
              <a:rPr lang="en-US" altLang="zh-CN" sz="2000" dirty="0" err="1">
                <a:latin typeface="Microsoft YaHei" charset="0"/>
                <a:ea typeface="Microsoft YaHei" charset="0"/>
                <a:cs typeface="Microsoft YaHei" charset="0"/>
              </a:rPr>
              <a:t>document.write</a:t>
            </a:r>
            <a:r>
              <a:rPr lang="en-US" altLang="zh-CN" sz="2000" dirty="0">
                <a:latin typeface="Microsoft YaHei" charset="0"/>
                <a:ea typeface="Microsoft YaHei" charset="0"/>
                <a:cs typeface="Microsoft YaHei" charset="0"/>
              </a:rPr>
              <a:t>()</a:t>
            </a:r>
            <a:r>
              <a:rPr lang="zh-CN" altLang="en-US" sz="2000" dirty="0">
                <a:latin typeface="Microsoft YaHei" charset="0"/>
                <a:ea typeface="Microsoft YaHei" charset="0"/>
                <a:cs typeface="Microsoft YaHei" charset="0"/>
              </a:rPr>
              <a:t>方法会打开新的输出流，它将清除当前页面上的所有内容</a:t>
            </a:r>
            <a:r>
              <a:rPr lang="zh-CN" altLang="en-US" sz="2000" dirty="0" smtClean="0">
                <a:latin typeface="Microsoft YaHei" charset="0"/>
                <a:ea typeface="Microsoft YaHei" charset="0"/>
                <a:cs typeface="Microsoft YaHei" charset="0"/>
              </a:rPr>
              <a:t>。</a:t>
            </a:r>
          </a:p>
          <a:p>
            <a:pPr>
              <a:lnSpc>
                <a:spcPct val="150000"/>
              </a:lnSpc>
            </a:pPr>
            <a:endParaRPr lang="zh-CN" altLang="en-US" sz="2000" dirty="0">
              <a:latin typeface="Microsoft YaHei" charset="0"/>
              <a:ea typeface="Microsoft YaHei" charset="0"/>
              <a:cs typeface="Microsoft YaHei" charset="0"/>
            </a:endParaRPr>
          </a:p>
          <a:p>
            <a:pPr>
              <a:lnSpc>
                <a:spcPct val="150000"/>
              </a:lnSpc>
            </a:pPr>
            <a:r>
              <a:rPr lang="zh-CN" altLang="en-US" sz="2000" dirty="0" smtClean="0">
                <a:latin typeface="Microsoft YaHei" charset="0"/>
                <a:ea typeface="Microsoft YaHei" charset="0"/>
                <a:cs typeface="Microsoft YaHei" charset="0"/>
              </a:rPr>
              <a:t>如果</a:t>
            </a:r>
            <a:r>
              <a:rPr lang="zh-CN" altLang="en-US" sz="2000" dirty="0">
                <a:latin typeface="Microsoft YaHei" charset="0"/>
                <a:ea typeface="Microsoft YaHei" charset="0"/>
                <a:cs typeface="Microsoft YaHei" charset="0"/>
              </a:rPr>
              <a:t>希望使用</a:t>
            </a:r>
            <a:r>
              <a:rPr lang="en-US" altLang="zh-CN" sz="2000" dirty="0" err="1">
                <a:latin typeface="Microsoft YaHei" charset="0"/>
                <a:ea typeface="Microsoft YaHei" charset="0"/>
                <a:cs typeface="Microsoft YaHei" charset="0"/>
              </a:rPr>
              <a:t>document.write</a:t>
            </a:r>
            <a:r>
              <a:rPr lang="en-US" altLang="zh-CN" sz="2000" dirty="0">
                <a:latin typeface="Microsoft YaHei" charset="0"/>
                <a:ea typeface="Microsoft YaHei" charset="0"/>
                <a:cs typeface="Microsoft YaHei" charset="0"/>
              </a:rPr>
              <a:t>()</a:t>
            </a:r>
            <a:r>
              <a:rPr lang="zh-CN" altLang="en-US" sz="2000" dirty="0">
                <a:latin typeface="Microsoft YaHei" charset="0"/>
                <a:ea typeface="Microsoft YaHei" charset="0"/>
                <a:cs typeface="Microsoft YaHei" charset="0"/>
              </a:rPr>
              <a:t>方法生成</a:t>
            </a:r>
            <a:r>
              <a:rPr lang="en-US" altLang="zh-CN" sz="2000" dirty="0">
                <a:latin typeface="Microsoft YaHei" charset="0"/>
                <a:ea typeface="Microsoft YaHei" charset="0"/>
                <a:cs typeface="Microsoft YaHei" charset="0"/>
              </a:rPr>
              <a:t>html</a:t>
            </a:r>
            <a:r>
              <a:rPr lang="zh-CN" altLang="en-US" sz="2000" dirty="0">
                <a:latin typeface="Microsoft YaHei" charset="0"/>
                <a:ea typeface="Microsoft YaHei" charset="0"/>
                <a:cs typeface="Microsoft YaHei" charset="0"/>
              </a:rPr>
              <a:t>替换当前页面，需要使用变量将所有</a:t>
            </a:r>
            <a:r>
              <a:rPr lang="en-US" altLang="zh-CN" sz="2000" dirty="0">
                <a:latin typeface="Microsoft YaHei" charset="0"/>
                <a:ea typeface="Microsoft YaHei" charset="0"/>
                <a:cs typeface="Microsoft YaHei" charset="0"/>
              </a:rPr>
              <a:t>html</a:t>
            </a:r>
            <a:r>
              <a:rPr lang="zh-CN" altLang="en-US" sz="2000" dirty="0">
                <a:latin typeface="Microsoft YaHei" charset="0"/>
                <a:ea typeface="Microsoft YaHei" charset="0"/>
                <a:cs typeface="Microsoft YaHei" charset="0"/>
              </a:rPr>
              <a:t>内容存储起来，在使用</a:t>
            </a:r>
            <a:r>
              <a:rPr lang="en-US" altLang="zh-CN" sz="2000" dirty="0" err="1">
                <a:latin typeface="Microsoft YaHei" charset="0"/>
                <a:ea typeface="Microsoft YaHei" charset="0"/>
                <a:cs typeface="Microsoft YaHei" charset="0"/>
              </a:rPr>
              <a:t>document.write</a:t>
            </a:r>
            <a:r>
              <a:rPr lang="en-US" altLang="zh-CN" sz="2000" dirty="0">
                <a:latin typeface="Microsoft YaHei" charset="0"/>
                <a:ea typeface="Microsoft YaHei" charset="0"/>
                <a:cs typeface="Microsoft YaHei" charset="0"/>
              </a:rPr>
              <a:t>()</a:t>
            </a:r>
            <a:r>
              <a:rPr lang="zh-CN" altLang="en-US" sz="2000" dirty="0">
                <a:latin typeface="Microsoft YaHei" charset="0"/>
                <a:ea typeface="Microsoft YaHei" charset="0"/>
                <a:cs typeface="Microsoft YaHei" charset="0"/>
              </a:rPr>
              <a:t>方法输出变量。</a:t>
            </a:r>
          </a:p>
        </p:txBody>
      </p:sp>
    </p:spTree>
    <p:extLst>
      <p:ext uri="{BB962C8B-B14F-4D97-AF65-F5344CB8AC3E}">
        <p14:creationId xmlns:p14="http://schemas.microsoft.com/office/powerpoint/2010/main" val="1481886380"/>
      </p:ext>
    </p:extLst>
  </p:cSld>
  <p:clrMapOvr>
    <a:masterClrMapping/>
  </p:clrMapOvr>
  <p:transition spd="med"/>
  <p:timing>
    <p:tnLst>
      <p:par>
        <p:cTn id="1" dur="indefinite" restart="never" fill="hold" nodeType="tmRoot"/>
      </p:par>
    </p:tnLst>
  </p:timing>
</p:sld>
</file>

<file path=ppt/theme/theme1.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5B9BD5"/>
      </a:accent1>
      <a:accent2>
        <a:srgbClr val="ED7D31"/>
      </a:accent2>
      <a:accent3>
        <a:srgbClr val="9BBB59"/>
      </a:accent3>
      <a:accent4>
        <a:srgbClr val="8064A2"/>
      </a:accent4>
      <a:accent5>
        <a:srgbClr val="4BACC6"/>
      </a:accent5>
      <a:accent6>
        <a:srgbClr val="F79646"/>
      </a:accent6>
      <a:hlink>
        <a:srgbClr val="0000FF"/>
      </a:hlink>
      <a:folHlink>
        <a:srgbClr val="FF00FF"/>
      </a:folHlink>
    </a:clrScheme>
    <a:fontScheme name="Office 主题">
      <a:majorFont>
        <a:latin typeface="Helvetica"/>
        <a:ea typeface="Helvetica"/>
        <a:cs typeface="Helvetica"/>
      </a:majorFont>
      <a:minorFont>
        <a:latin typeface="DengXian"/>
        <a:ea typeface="DengXian"/>
        <a:cs typeface="DengXian"/>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5B9BD5"/>
      </a:accent1>
      <a:accent2>
        <a:srgbClr val="ED7D31"/>
      </a:accent2>
      <a:accent3>
        <a:srgbClr val="9BBB59"/>
      </a:accent3>
      <a:accent4>
        <a:srgbClr val="8064A2"/>
      </a:accent4>
      <a:accent5>
        <a:srgbClr val="4BACC6"/>
      </a:accent5>
      <a:accent6>
        <a:srgbClr val="F79646"/>
      </a:accent6>
      <a:hlink>
        <a:srgbClr val="0000FF"/>
      </a:hlink>
      <a:folHlink>
        <a:srgbClr val="FF00FF"/>
      </a:folHlink>
    </a:clrScheme>
    <a:fontScheme name="Office 主题">
      <a:majorFont>
        <a:latin typeface="Helvetica"/>
        <a:ea typeface="Helvetica"/>
        <a:cs typeface="Helvetica"/>
      </a:majorFont>
      <a:minorFont>
        <a:latin typeface="DengXian"/>
        <a:ea typeface="DengXian"/>
        <a:cs typeface="DengXian"/>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2096</TotalTime>
  <Words>1318</Words>
  <Application>Microsoft Macintosh PowerPoint</Application>
  <PresentationFormat>自定义</PresentationFormat>
  <Paragraphs>249</Paragraphs>
  <Slides>35</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35</vt:i4>
      </vt:variant>
    </vt:vector>
  </HeadingPairs>
  <TitlesOfParts>
    <vt:vector size="49" baseType="lpstr">
      <vt:lpstr>Calibri</vt:lpstr>
      <vt:lpstr>Calibri Light</vt:lpstr>
      <vt:lpstr>DengXian</vt:lpstr>
      <vt:lpstr>Helvetica</vt:lpstr>
      <vt:lpstr>Microsoft YaHei</vt:lpstr>
      <vt:lpstr>STHeiti Light</vt:lpstr>
      <vt:lpstr>STKaiti</vt:lpstr>
      <vt:lpstr>Wingdings</vt:lpstr>
      <vt:lpstr>Yuanti SC Regular</vt:lpstr>
      <vt:lpstr>汉仪大宋简</vt:lpstr>
      <vt:lpstr>汉仪中等线简</vt:lpstr>
      <vt:lpstr>微软雅黑</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Microsoft Office 用户</cp:lastModifiedBy>
  <cp:revision>687</cp:revision>
  <dcterms:modified xsi:type="dcterms:W3CDTF">2017-05-16T16:08:31Z</dcterms:modified>
</cp:coreProperties>
</file>